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3" r:id="rId6"/>
    <p:sldId id="262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C94DD23-1630-4C8D-B957-A93CB4EBC0C8}" type="datetimeFigureOut">
              <a:rPr lang="en-NZ" smtClean="0"/>
              <a:t>30/01/2014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A432A28-4B02-4038-8CDE-3AB55A8EEE4F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sz="4000" b="1" dirty="0">
                <a:effectLst/>
              </a:rPr>
              <a:t>Minor Parties and Employment Relations Policy Change: The New Zealand </a:t>
            </a:r>
            <a:r>
              <a:rPr lang="en-NZ" sz="4000" b="1" dirty="0" smtClean="0">
                <a:effectLst/>
              </a:rPr>
              <a:t>Experience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Julienne Molineaux and Peter Skilling</a:t>
            </a:r>
          </a:p>
          <a:p>
            <a:r>
              <a:rPr lang="en-NZ" dirty="0" smtClean="0"/>
              <a:t>AUT University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65489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Why Study Minor Parties?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54749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9008" y="5373216"/>
            <a:ext cx="5719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Source: </a:t>
            </a:r>
            <a:r>
              <a:rPr lang="en-GB" dirty="0" smtClean="0"/>
              <a:t>Brenton (2013</a:t>
            </a:r>
            <a:r>
              <a:rPr lang="en-GB" dirty="0"/>
              <a:t>)</a:t>
            </a:r>
            <a:endParaRPr lang="en-N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614528" cy="4577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1227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30692"/>
            <a:ext cx="4392488" cy="609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797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Three Key Variables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764704"/>
            <a:ext cx="7560840" cy="4032448"/>
          </a:xfrm>
        </p:spPr>
        <p:txBody>
          <a:bodyPr>
            <a:normAutofit/>
          </a:bodyPr>
          <a:lstStyle/>
          <a:p>
            <a:pPr marL="475488" lvl="0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effectLst/>
              </a:rPr>
              <a:t>The </a:t>
            </a:r>
            <a:r>
              <a:rPr lang="en-GB" b="1" dirty="0">
                <a:effectLst/>
              </a:rPr>
              <a:t>Nature of the Electoral System</a:t>
            </a:r>
            <a:r>
              <a:rPr lang="en-GB" dirty="0">
                <a:effectLst/>
              </a:rPr>
              <a:t>: what avenues exist for minor parties to gain votes and achieve </a:t>
            </a:r>
            <a:r>
              <a:rPr lang="en-GB" dirty="0" smtClean="0">
                <a:effectLst/>
              </a:rPr>
              <a:t>office?</a:t>
            </a:r>
            <a:endParaRPr lang="en-NZ" dirty="0">
              <a:effectLst/>
            </a:endParaRPr>
          </a:p>
          <a:p>
            <a:pPr marL="475488" lvl="0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effectLst/>
              </a:rPr>
              <a:t>The </a:t>
            </a:r>
            <a:r>
              <a:rPr lang="en-GB" b="1" dirty="0">
                <a:effectLst/>
              </a:rPr>
              <a:t>Bargaining Power</a:t>
            </a:r>
            <a:r>
              <a:rPr lang="en-GB" dirty="0">
                <a:effectLst/>
              </a:rPr>
              <a:t> of Minor Parties: how reliant will the major party be on the minor party to advance its agenda? </a:t>
            </a:r>
            <a:endParaRPr lang="en-NZ" dirty="0">
              <a:effectLst/>
            </a:endParaRPr>
          </a:p>
          <a:p>
            <a:pPr marL="475488" lvl="0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effectLst/>
              </a:rPr>
              <a:t>The </a:t>
            </a:r>
            <a:r>
              <a:rPr lang="en-GB" b="1" dirty="0">
                <a:effectLst/>
              </a:rPr>
              <a:t>Policy Priorities</a:t>
            </a:r>
            <a:r>
              <a:rPr lang="en-GB" dirty="0">
                <a:effectLst/>
              </a:rPr>
              <a:t> of Minor Parties: how important is it to the third party to influence ER policy? How central is ER policy to the party’s branding and voters and activists? </a:t>
            </a:r>
            <a:endParaRPr lang="en-GB" dirty="0" smtClean="0">
              <a:effectLst/>
            </a:endParaRPr>
          </a:p>
          <a:p>
            <a:pPr marL="18288" lvl="0" indent="0">
              <a:buNone/>
            </a:pPr>
            <a:endParaRPr lang="en-GB" dirty="0">
              <a:effectLst/>
            </a:endParaRPr>
          </a:p>
          <a:p>
            <a:pPr marL="18288" lv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64066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724048"/>
              </p:ext>
            </p:extLst>
          </p:nvPr>
        </p:nvGraphicFramePr>
        <p:xfrm>
          <a:off x="611560" y="1124744"/>
          <a:ext cx="7632848" cy="2736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7393"/>
                <a:gridCol w="2341283"/>
                <a:gridCol w="1894172"/>
              </a:tblGrid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 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2008 election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2011 election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87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Votes needed to pass legislation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61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61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National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58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59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Act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5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1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Māori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5 (4)*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3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United Future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1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1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5013176"/>
            <a:ext cx="7543800" cy="914400"/>
          </a:xfrm>
        </p:spPr>
        <p:txBody>
          <a:bodyPr/>
          <a:lstStyle/>
          <a:p>
            <a:r>
              <a:rPr lang="en-NZ" sz="3200" dirty="0" smtClean="0"/>
              <a:t>“Surplus Majority” Governing Arrangements since 2008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3369498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190289"/>
              </p:ext>
            </p:extLst>
          </p:nvPr>
        </p:nvGraphicFramePr>
        <p:xfrm>
          <a:off x="395536" y="764704"/>
          <a:ext cx="8280921" cy="5019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8"/>
                <a:gridCol w="796046"/>
                <a:gridCol w="716122"/>
                <a:gridCol w="784098"/>
                <a:gridCol w="1016102"/>
                <a:gridCol w="906589"/>
                <a:gridCol w="2231200"/>
                <a:gridCol w="1038676"/>
              </a:tblGrid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 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ER policy closest to: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Number of MPs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ERA Bill (No. 2)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Holidays Amendment Bill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ERA (Film Production Work) Bill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Minimum Wage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Youth Minimum Wage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ACT Party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National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5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Opposed to increases to minimum wage and sceptical of the very concept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Green Party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Labour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9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Increase “to 66% of the average wage, with an immediate increase to $15 an hour” 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Maori Party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Labour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4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 (3 votes only)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Increase to $15/hour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Mana Party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Labour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1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Oppose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Increase to $15/hour, and to 2/3 of the average wage by April 2013</a:t>
                      </a:r>
                      <a:r>
                        <a:rPr lang="en-NZ" sz="1200" baseline="30000" dirty="0">
                          <a:effectLst/>
                        </a:rPr>
                        <a:t> 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4178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NZ First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Labour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-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-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-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-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Increase to $15/hour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Unclear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5429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United Future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National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1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Unclear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Unclear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157863"/>
            <a:ext cx="8352928" cy="77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Table One: Summary of ER Positions of the Minor Parties, 2008-2011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267" y="5949280"/>
            <a:ext cx="5719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Source: </a:t>
            </a:r>
            <a:r>
              <a:rPr lang="en-GB" dirty="0" smtClean="0"/>
              <a:t>Skilling &amp; Molineaux </a:t>
            </a:r>
            <a:r>
              <a:rPr lang="en-GB" dirty="0"/>
              <a:t>(</a:t>
            </a:r>
            <a:r>
              <a:rPr lang="en-GB" dirty="0" smtClean="0"/>
              <a:t>2011)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32956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64417"/>
              </p:ext>
            </p:extLst>
          </p:nvPr>
        </p:nvGraphicFramePr>
        <p:xfrm>
          <a:off x="611560" y="1124744"/>
          <a:ext cx="7632848" cy="2736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7393"/>
                <a:gridCol w="2341283"/>
                <a:gridCol w="1894172"/>
              </a:tblGrid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 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2008 election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2011 election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87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Votes needed to pass legislation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61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61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National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58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59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Act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5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1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Māori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5 (4)*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3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United Future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1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1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5013176"/>
            <a:ext cx="7543800" cy="914400"/>
          </a:xfrm>
        </p:spPr>
        <p:txBody>
          <a:bodyPr/>
          <a:lstStyle/>
          <a:p>
            <a:r>
              <a:rPr lang="en-NZ" sz="3200" dirty="0" smtClean="0"/>
              <a:t>National and the Maori Party: 2008-2014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3423757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452053"/>
              </p:ext>
            </p:extLst>
          </p:nvPr>
        </p:nvGraphicFramePr>
        <p:xfrm>
          <a:off x="323528" y="332656"/>
          <a:ext cx="8280921" cy="5019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8"/>
                <a:gridCol w="796046"/>
                <a:gridCol w="716122"/>
                <a:gridCol w="784098"/>
                <a:gridCol w="1016102"/>
                <a:gridCol w="906589"/>
                <a:gridCol w="2231200"/>
                <a:gridCol w="1038676"/>
              </a:tblGrid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 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ER policy closest to: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Number of MPs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ERA Bill (No. 2)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Holidays Amendment Bill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ERA (Film Production Work) Bill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Minimum Wage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Youth Minimum Wage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ACT Party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National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5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Opposed to increases to minimum wage and sceptical of the very concept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Green Party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Labour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9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Increase “to 66% of the average wage, with an immediate increase to $15 an hour” 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Maori Party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Labour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4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 (3 votes only)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Increase to $15/hour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Mana Party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Labour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1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Oppose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Increase to $15/hour, and to 2/3 of the average wage by April 2013</a:t>
                      </a:r>
                      <a:r>
                        <a:rPr lang="en-NZ" sz="1200" baseline="30000" dirty="0">
                          <a:effectLst/>
                        </a:rPr>
                        <a:t> 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Oppose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4178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NZ First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Labour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-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-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-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-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Increase to $15/hour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Unclear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  <a:tr h="5429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United Future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National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1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Support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>
                          <a:effectLst/>
                        </a:rPr>
                        <a:t>Unclear</a:t>
                      </a:r>
                      <a:endParaRPr lang="en-N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NZ" sz="1200" dirty="0">
                          <a:effectLst/>
                        </a:rPr>
                        <a:t>Unclear</a:t>
                      </a:r>
                      <a:endParaRPr lang="en-N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36" marR="64736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14266" y="5589240"/>
            <a:ext cx="8262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Labour and </a:t>
            </a:r>
            <a:r>
              <a:rPr lang="en-NZ" sz="3200" dirty="0"/>
              <a:t>the </a:t>
            </a:r>
            <a:r>
              <a:rPr lang="en-NZ" sz="3200" dirty="0" smtClean="0"/>
              <a:t>Green Party</a:t>
            </a:r>
            <a:r>
              <a:rPr lang="en-NZ" sz="3200" dirty="0"/>
              <a:t>: </a:t>
            </a:r>
            <a:r>
              <a:rPr lang="en-NZ" sz="3200" dirty="0" smtClean="0"/>
              <a:t>2014 (??!)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13842160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5499</TotalTime>
  <Words>486</Words>
  <Application>Microsoft Office PowerPoint</Application>
  <PresentationFormat>On-screen Show (4:3)</PresentationFormat>
  <Paragraphs>162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Elemental</vt:lpstr>
      <vt:lpstr>Minor Parties and Employment Relations Policy Change: The New Zealand Experience</vt:lpstr>
      <vt:lpstr>Why Study Minor Parties?</vt:lpstr>
      <vt:lpstr>PowerPoint Presentation</vt:lpstr>
      <vt:lpstr>PowerPoint Presentation</vt:lpstr>
      <vt:lpstr>Three Key Variables</vt:lpstr>
      <vt:lpstr>“Surplus Majority” Governing Arrangements since 2008</vt:lpstr>
      <vt:lpstr>PowerPoint Presentation</vt:lpstr>
      <vt:lpstr>National and the Maori Party: 2008-2014</vt:lpstr>
      <vt:lpstr>PowerPoint Presentation</vt:lpstr>
    </vt:vector>
  </TitlesOfParts>
  <Company>AUT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Minor Parties and Employment Relations Policy Change: The New Zealand Experience</dc:title>
  <dc:creator>pskillin</dc:creator>
  <cp:lastModifiedBy>pskillin</cp:lastModifiedBy>
  <cp:revision>11</cp:revision>
  <dcterms:created xsi:type="dcterms:W3CDTF">2013-12-12T03:41:55Z</dcterms:created>
  <dcterms:modified xsi:type="dcterms:W3CDTF">2014-01-30T02:49:56Z</dcterms:modified>
</cp:coreProperties>
</file>