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33CC33"/>
    <a:srgbClr val="FF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851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389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5241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72662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8478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5514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2490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4914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9916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3366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666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10836-827D-4365-B69B-F9F82C2DED7B}" type="datetimeFigureOut">
              <a:rPr lang="en-NZ" smtClean="0"/>
              <a:t>28/09/2016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0E82D-0D4C-47A8-8FBF-F676635999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78300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54639" y="5104263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9" name="Curved Right Arrow 8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Curved Left Arrow 9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6657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4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68036" y="5117911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10" name="Curved Right Arrow 9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Left Arrow 10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733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27093" y="5145207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3" name="Curved Right Arrow 2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Left Arrow 10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8204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49923" y="5145206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10" name="Curved Right Arrow 9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Left Arrow 10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2270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Content Placeholder 2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31" name="Content Placeholder 3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324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758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109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296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27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748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344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19680" y="5063319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10" name="Curved Right Arrow 9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Left Arrow 10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5446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582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24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312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379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65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1454983"/>
            <a:ext cx="3886200" cy="4549697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1391110"/>
            <a:ext cx="7886700" cy="4690143"/>
          </a:xfrm>
        </p:spPr>
      </p:pic>
      <p:sp>
        <p:nvSpPr>
          <p:cNvPr id="9" name="Rectangle 8"/>
          <p:cNvSpPr/>
          <p:nvPr/>
        </p:nvSpPr>
        <p:spPr>
          <a:xfrm>
            <a:off x="553220" y="881904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99"/>
                </a:solidFill>
              </a:rPr>
              <a:t>OsCPK01</a:t>
            </a:r>
            <a:endParaRPr lang="en-NZ" sz="2000" dirty="0">
              <a:solidFill>
                <a:srgbClr val="99009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7900" y="879278"/>
            <a:ext cx="1133644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OsCPK14</a:t>
            </a:r>
            <a:endParaRPr lang="en-NZ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26191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990033"/>
                </a:solidFill>
              </a:rPr>
              <a:t>OsCPK15</a:t>
            </a:r>
            <a:endParaRPr lang="en-NZ" sz="2000" dirty="0">
              <a:solidFill>
                <a:srgbClr val="990033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66750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47925" y="1210705"/>
            <a:ext cx="906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81525" y="1210705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307453" y="870731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CC66"/>
                </a:solidFill>
              </a:rPr>
              <a:t>OsCPK26 </a:t>
            </a:r>
            <a:endParaRPr lang="en-NZ" sz="2000" dirty="0">
              <a:solidFill>
                <a:srgbClr val="00CC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06577" y="878831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4">
                    <a:lumMod val="75000"/>
                  </a:schemeClr>
                </a:solidFill>
              </a:rPr>
              <a:t>OsCPK02</a:t>
            </a:r>
            <a:endParaRPr lang="en-NZ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75769" y="887250"/>
            <a:ext cx="1191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009900"/>
                </a:solidFill>
              </a:rPr>
              <a:t>OsCPK25 </a:t>
            </a:r>
            <a:endParaRPr lang="en-NZ" sz="2000" dirty="0">
              <a:solidFill>
                <a:srgbClr val="0099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29374" y="1217093"/>
            <a:ext cx="90607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87333" y="121524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14906" y="1203105"/>
            <a:ext cx="906072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634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09732" y="5063320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10" name="Curved Right Arrow 9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Left Arrow 10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40310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9" name="Curved Right Arrow 8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Curved Left Arrow 9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5977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9" name="Curved Right Arrow 8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Curved Left Arrow 9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838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09732" y="5063320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10" name="Curved Right Arrow 9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Left Arrow 10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4773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00548" y="5063320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10" name="Curved Right Arrow 9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Left Arrow 10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4165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32056" y="5063320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10" name="Curved Right Arrow 9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Left Arrow 10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8292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3" y="613467"/>
            <a:ext cx="10029825" cy="5323091"/>
          </a:xfrm>
        </p:spPr>
      </p:pic>
      <p:sp>
        <p:nvSpPr>
          <p:cNvPr id="4" name="Rectangle 3"/>
          <p:cNvSpPr/>
          <p:nvPr/>
        </p:nvSpPr>
        <p:spPr>
          <a:xfrm>
            <a:off x="1394313" y="2927892"/>
            <a:ext cx="963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rgbClr val="FF0000"/>
                </a:solidFill>
              </a:rPr>
              <a:t>AtCPK3</a:t>
            </a:r>
            <a:endParaRPr lang="en-NZ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16673" y="2927892"/>
            <a:ext cx="1093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5">
                    <a:lumMod val="75000"/>
                  </a:schemeClr>
                </a:solidFill>
              </a:rPr>
              <a:t>AtCPK17</a:t>
            </a:r>
            <a:endParaRPr lang="en-NZ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0392" y="2927892"/>
            <a:ext cx="115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AtCPK34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06899" y="2927892"/>
            <a:ext cx="1015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TgCPK1</a:t>
            </a:r>
            <a:r>
              <a:rPr lang="en-NZ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18162" y="5172502"/>
            <a:ext cx="368489" cy="409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662370" y="268829"/>
            <a:ext cx="695797" cy="344775"/>
            <a:chOff x="1670178" y="6181858"/>
            <a:chExt cx="804081" cy="434277"/>
          </a:xfrm>
        </p:grpSpPr>
        <p:sp>
          <p:nvSpPr>
            <p:cNvPr id="10" name="Curved Right Arrow 9"/>
            <p:cNvSpPr/>
            <p:nvPr/>
          </p:nvSpPr>
          <p:spPr>
            <a:xfrm>
              <a:off x="1670178" y="6181858"/>
              <a:ext cx="412124" cy="373488"/>
            </a:xfrm>
            <a:prstGeom prst="curv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Left Arrow 10"/>
            <p:cNvSpPr/>
            <p:nvPr/>
          </p:nvSpPr>
          <p:spPr>
            <a:xfrm>
              <a:off x="2082302" y="6181858"/>
              <a:ext cx="391957" cy="373488"/>
            </a:xfrm>
            <a:prstGeom prst="curved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98877" y="6311153"/>
              <a:ext cx="148276" cy="304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2127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5307</TotalTime>
  <Words>126</Words>
  <Application>Microsoft Office PowerPoint</Application>
  <PresentationFormat>Widescreen</PresentationFormat>
  <Paragraphs>126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AUT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AtCPK3 vs. AtCPK17 &amp; 34- Motif 1</dc:title>
  <dc:creator>gvalmont</dc:creator>
  <cp:lastModifiedBy>Gardette Valmonte</cp:lastModifiedBy>
  <cp:revision>118</cp:revision>
  <dcterms:created xsi:type="dcterms:W3CDTF">2015-08-05T02:13:59Z</dcterms:created>
  <dcterms:modified xsi:type="dcterms:W3CDTF">2016-09-28T01:31:03Z</dcterms:modified>
</cp:coreProperties>
</file>