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7"/>
  </p:notesMasterIdLst>
  <p:sldIdLst>
    <p:sldId id="257" r:id="rId2"/>
    <p:sldId id="275" r:id="rId3"/>
    <p:sldId id="28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6" r:id="rId23"/>
    <p:sldId id="283" r:id="rId24"/>
    <p:sldId id="285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notesView">
  <p:normalViewPr>
    <p:restoredLeft sz="15620"/>
    <p:restoredTop sz="40547" autoAdjust="0"/>
  </p:normalViewPr>
  <p:slideViewPr>
    <p:cSldViewPr snapToGrid="0" snapToObjects="1">
      <p:cViewPr varScale="1">
        <p:scale>
          <a:sx n="58" d="100"/>
          <a:sy n="58" d="100"/>
        </p:scale>
        <p:origin x="-3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4" d="100"/>
          <a:sy n="114" d="100"/>
        </p:scale>
        <p:origin x="-419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338C-8263-DF44-9353-539F4AB7368A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0803C-7A45-7A4A-9CDB-42AE778298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9.  </a:t>
            </a:r>
            <a:r>
              <a:rPr lang="en-US" baseline="0" dirty="0" smtClean="0"/>
              <a:t>7/16,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10.  </a:t>
            </a:r>
            <a:r>
              <a:rPr lang="en-US" baseline="0" dirty="0" smtClean="0"/>
              <a:t>8/16,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11. 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(view of right hand wall of exhibition),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8),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Digital documentation.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</a:t>
            </a:r>
            <a:r>
              <a:rPr lang="en-US" baseline="0" dirty="0" smtClean="0"/>
              <a:t>12.  9/</a:t>
            </a:r>
            <a:r>
              <a:rPr lang="en-US" baseline="0" dirty="0" smtClean="0"/>
              <a:t>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</a:t>
            </a:r>
            <a:r>
              <a:rPr lang="en-US" baseline="0" dirty="0" smtClean="0"/>
              <a:t>13.  10/</a:t>
            </a:r>
            <a:r>
              <a:rPr lang="en-US" baseline="0" dirty="0" smtClean="0"/>
              <a:t>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</a:t>
            </a:r>
            <a:r>
              <a:rPr lang="en-US" baseline="0" dirty="0" smtClean="0"/>
              <a:t>10.  11/</a:t>
            </a:r>
            <a:r>
              <a:rPr lang="en-US" baseline="0" dirty="0" smtClean="0"/>
              <a:t>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</a:t>
            </a:r>
            <a:r>
              <a:rPr lang="en-US" baseline="0" dirty="0" smtClean="0"/>
              <a:t>11.  12/</a:t>
            </a:r>
            <a:r>
              <a:rPr lang="en-US" baseline="0" dirty="0" smtClean="0"/>
              <a:t>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</a:t>
            </a:r>
            <a:r>
              <a:rPr lang="en-US" baseline="0" dirty="0" smtClean="0"/>
              <a:t>16.  13/</a:t>
            </a:r>
            <a:r>
              <a:rPr lang="en-US" baseline="0" dirty="0" smtClean="0"/>
              <a:t>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</a:t>
            </a:r>
            <a:r>
              <a:rPr lang="en-US" baseline="0" dirty="0" smtClean="0"/>
              <a:t>17.  14/</a:t>
            </a:r>
            <a:r>
              <a:rPr lang="en-US" baseline="0" dirty="0" smtClean="0"/>
              <a:t>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</a:t>
            </a:r>
            <a:r>
              <a:rPr lang="en-US" baseline="0" dirty="0" smtClean="0"/>
              <a:t>19.  15/</a:t>
            </a:r>
            <a:r>
              <a:rPr lang="en-US" baseline="0" dirty="0" smtClean="0"/>
              <a:t>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1. 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(view of the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left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hand side wall of exhibition), Note the repeated image four photographs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the left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8),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Digital documentation.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20.  16/</a:t>
            </a:r>
            <a:r>
              <a:rPr lang="en-US" baseline="0" dirty="0" smtClean="0"/>
              <a:t>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21. 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(front on view of exhibition layout),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400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900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300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Digital documentation.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22. 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(view slightly from the right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exhibition layout),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400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900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300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Digital documentation.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23.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(view from the right of exhibition layout),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400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900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300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Digital documentation.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2. 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(view of left hand side wall of exhibition), Detail of repeated photograph,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8),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Digital documentation.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Figure</a:t>
            </a:r>
            <a:r>
              <a:rPr lang="en-US" baseline="0" dirty="0" smtClean="0"/>
              <a:t> 3.  1/16,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4.  2/16,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5.  3/16,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6.  4/16,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7.  5/16,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8.  6/16,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Photograph of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Incandescent Silver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20.3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25 cm,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September 2011, Selenium toned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base, dry embossed prints, Scanned document.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03C-7A45-7A4A-9CDB-42AE7782983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411E7-7D85-4B46-8A8E-1C93591F4CAC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9DD4D-19F7-8441-B625-D162C3DC9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14715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pple Casual"/>
              </a:rPr>
              <a:t>Images 1 – 8, </a:t>
            </a:r>
            <a:br>
              <a:rPr lang="en-US" dirty="0" smtClean="0">
                <a:latin typeface="+mn-lt"/>
                <a:cs typeface="Apple Casual"/>
              </a:rPr>
            </a:br>
            <a:r>
              <a:rPr lang="en-US" dirty="0">
                <a:latin typeface="+mn-lt"/>
                <a:cs typeface="Apple Casual"/>
              </a:rPr>
              <a:t>L</a:t>
            </a:r>
            <a:r>
              <a:rPr lang="en-US" dirty="0" smtClean="0">
                <a:latin typeface="+mn-lt"/>
                <a:cs typeface="Apple Casual"/>
              </a:rPr>
              <a:t>eft to right,</a:t>
            </a:r>
            <a:br>
              <a:rPr lang="en-US" dirty="0" smtClean="0">
                <a:latin typeface="+mn-lt"/>
                <a:cs typeface="Apple Casual"/>
              </a:rPr>
            </a:br>
            <a:r>
              <a:rPr lang="en-US" dirty="0" smtClean="0">
                <a:latin typeface="+mn-lt"/>
                <a:cs typeface="Apple Casual"/>
              </a:rPr>
              <a:t>Left hand side wall of the exhibition</a:t>
            </a:r>
            <a:endParaRPr lang="en-US" dirty="0">
              <a:latin typeface="+mn-lt"/>
              <a:cs typeface="Apple Casu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41" y="0"/>
            <a:ext cx="554511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41" y="0"/>
            <a:ext cx="554511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6546"/>
            <a:ext cx="8229600" cy="4893778"/>
          </a:xfrm>
        </p:spPr>
        <p:txBody>
          <a:bodyPr>
            <a:normAutofit/>
          </a:bodyPr>
          <a:lstStyle/>
          <a:p>
            <a:r>
              <a:rPr lang="en-US" dirty="0"/>
              <a:t>Images</a:t>
            </a:r>
            <a:r>
              <a:rPr lang="en-US" dirty="0" smtClean="0"/>
              <a:t> 9 </a:t>
            </a:r>
            <a:r>
              <a:rPr lang="en-US" dirty="0"/>
              <a:t>–</a:t>
            </a:r>
            <a:r>
              <a:rPr lang="en-US" dirty="0" smtClean="0"/>
              <a:t> 16,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left to right,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Right </a:t>
            </a:r>
            <a:r>
              <a:rPr lang="en-US" dirty="0"/>
              <a:t>hand side wall of the exhibition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556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372" y="0"/>
            <a:ext cx="554925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372" y="0"/>
            <a:ext cx="554925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372" y="0"/>
            <a:ext cx="554925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372" y="0"/>
            <a:ext cx="554925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372" y="0"/>
            <a:ext cx="554925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94" y="0"/>
            <a:ext cx="557201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55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490"/>
            <a:ext cx="9144000" cy="6657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372" y="0"/>
            <a:ext cx="554925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372" y="0"/>
            <a:ext cx="554925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5572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557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8891"/>
            <a:ext cx="9144000" cy="616021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557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55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46" y="0"/>
            <a:ext cx="904790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372" y="0"/>
            <a:ext cx="554925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41" y="0"/>
            <a:ext cx="554511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41" y="0"/>
            <a:ext cx="554511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41" y="0"/>
            <a:ext cx="554511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41" y="0"/>
            <a:ext cx="554511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 of 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441" y="0"/>
            <a:ext cx="5545118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797</Words>
  <Application>Microsoft Macintosh PowerPoint</Application>
  <PresentationFormat>On-screen Show (4:3)</PresentationFormat>
  <Paragraphs>51</Paragraphs>
  <Slides>25</Slides>
  <Notes>23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Images 1 – 8,  Left to right, Left hand side wall of the exhibition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Images 9 – 16,  left to right, Right hand side wall of the exhibition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Jes-ci Nagra</dc:creator>
  <cp:lastModifiedBy>Jes-ci Nagra</cp:lastModifiedBy>
  <cp:revision>8</cp:revision>
  <dcterms:created xsi:type="dcterms:W3CDTF">2011-09-29T08:24:35Z</dcterms:created>
  <dcterms:modified xsi:type="dcterms:W3CDTF">2011-09-29T08:33:45Z</dcterms:modified>
</cp:coreProperties>
</file>