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2" r:id="rId5"/>
  </p:sldMasterIdLst>
  <p:notesMasterIdLst>
    <p:notesMasterId r:id="rId20"/>
  </p:notesMasterIdLst>
  <p:sldIdLst>
    <p:sldId id="280" r:id="rId6"/>
    <p:sldId id="268" r:id="rId7"/>
    <p:sldId id="272" r:id="rId8"/>
    <p:sldId id="269" r:id="rId9"/>
    <p:sldId id="270" r:id="rId10"/>
    <p:sldId id="275" r:id="rId11"/>
    <p:sldId id="256" r:id="rId12"/>
    <p:sldId id="264" r:id="rId13"/>
    <p:sldId id="271" r:id="rId14"/>
    <p:sldId id="267" r:id="rId15"/>
    <p:sldId id="273" r:id="rId16"/>
    <p:sldId id="278" r:id="rId17"/>
    <p:sldId id="279" r:id="rId18"/>
    <p:sldId id="265"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7AF8E4C-4CD3-4F47-AA2D-AA9711D2A4E5}" v="7" dt="2024-11-09T22:46:20.74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983" autoAdjust="0"/>
    <p:restoredTop sz="94660"/>
  </p:normalViewPr>
  <p:slideViewPr>
    <p:cSldViewPr snapToGrid="0">
      <p:cViewPr varScale="1">
        <p:scale>
          <a:sx n="74" d="100"/>
          <a:sy n="74" d="100"/>
        </p:scale>
        <p:origin x="376" y="56"/>
      </p:cViewPr>
      <p:guideLst/>
    </p:cSldViewPr>
  </p:slideViewPr>
  <p:notesTextViewPr>
    <p:cViewPr>
      <p:scale>
        <a:sx n="1" d="1"/>
        <a:sy n="1" d="1"/>
      </p:scale>
      <p:origin x="0" y="0"/>
    </p:cViewPr>
  </p:notesTextViewPr>
  <p:sorterViewPr>
    <p:cViewPr varScale="1">
      <p:scale>
        <a:sx n="100" d="100"/>
        <a:sy n="100" d="100"/>
      </p:scale>
      <p:origin x="0" y="-382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ison McIntosh" userId="57a945fd-73ab-44a1-b80c-0f472ee5c00e" providerId="ADAL" clId="{47AF8E4C-4CD3-4F47-AA2D-AA9711D2A4E5}"/>
    <pc:docChg chg="undo custSel addSld delSld modSld">
      <pc:chgData name="Alison McIntosh" userId="57a945fd-73ab-44a1-b80c-0f472ee5c00e" providerId="ADAL" clId="{47AF8E4C-4CD3-4F47-AA2D-AA9711D2A4E5}" dt="2024-11-09T22:46:20.735" v="11"/>
      <pc:docMkLst>
        <pc:docMk/>
      </pc:docMkLst>
      <pc:sldChg chg="add">
        <pc:chgData name="Alison McIntosh" userId="57a945fd-73ab-44a1-b80c-0f472ee5c00e" providerId="ADAL" clId="{47AF8E4C-4CD3-4F47-AA2D-AA9711D2A4E5}" dt="2024-11-09T22:24:30.664" v="2"/>
        <pc:sldMkLst>
          <pc:docMk/>
          <pc:sldMk cId="247685872" sldId="265"/>
        </pc:sldMkLst>
      </pc:sldChg>
      <pc:sldChg chg="add">
        <pc:chgData name="Alison McIntosh" userId="57a945fd-73ab-44a1-b80c-0f472ee5c00e" providerId="ADAL" clId="{47AF8E4C-4CD3-4F47-AA2D-AA9711D2A4E5}" dt="2024-11-09T22:46:20.735" v="11"/>
        <pc:sldMkLst>
          <pc:docMk/>
          <pc:sldMk cId="3275851986" sldId="268"/>
        </pc:sldMkLst>
      </pc:sldChg>
      <pc:sldChg chg="add del">
        <pc:chgData name="Alison McIntosh" userId="57a945fd-73ab-44a1-b80c-0f472ee5c00e" providerId="ADAL" clId="{47AF8E4C-4CD3-4F47-AA2D-AA9711D2A4E5}" dt="2024-11-09T22:36:01.359" v="10"/>
        <pc:sldMkLst>
          <pc:docMk/>
          <pc:sldMk cId="144865109" sldId="269"/>
        </pc:sldMkLst>
      </pc:sldChg>
      <pc:sldChg chg="add del">
        <pc:chgData name="Alison McIntosh" userId="57a945fd-73ab-44a1-b80c-0f472ee5c00e" providerId="ADAL" clId="{47AF8E4C-4CD3-4F47-AA2D-AA9711D2A4E5}" dt="2024-11-09T22:36:01.359" v="10"/>
        <pc:sldMkLst>
          <pc:docMk/>
          <pc:sldMk cId="623346729" sldId="270"/>
        </pc:sldMkLst>
      </pc:sldChg>
      <pc:sldChg chg="add del">
        <pc:chgData name="Alison McIntosh" userId="57a945fd-73ab-44a1-b80c-0f472ee5c00e" providerId="ADAL" clId="{47AF8E4C-4CD3-4F47-AA2D-AA9711D2A4E5}" dt="2024-11-09T22:36:01.359" v="10"/>
        <pc:sldMkLst>
          <pc:docMk/>
          <pc:sldMk cId="3511991886" sldId="272"/>
        </pc:sldMkLst>
      </pc:sldChg>
      <pc:sldChg chg="add del">
        <pc:chgData name="Alison McIntosh" userId="57a945fd-73ab-44a1-b80c-0f472ee5c00e" providerId="ADAL" clId="{47AF8E4C-4CD3-4F47-AA2D-AA9711D2A4E5}" dt="2024-11-09T22:36:01.359" v="10"/>
        <pc:sldMkLst>
          <pc:docMk/>
          <pc:sldMk cId="2695698603" sldId="275"/>
        </pc:sldMkLst>
      </pc:sldChg>
      <pc:sldChg chg="add del">
        <pc:chgData name="Alison McIntosh" userId="57a945fd-73ab-44a1-b80c-0f472ee5c00e" providerId="ADAL" clId="{47AF8E4C-4CD3-4F47-AA2D-AA9711D2A4E5}" dt="2024-11-09T22:27:45.501" v="3" actId="47"/>
        <pc:sldMkLst>
          <pc:docMk/>
          <pc:sldMk cId="4146950970" sldId="276"/>
        </pc:sldMkLst>
      </pc:sldChg>
      <pc:sldChg chg="add del">
        <pc:chgData name="Alison McIntosh" userId="57a945fd-73ab-44a1-b80c-0f472ee5c00e" providerId="ADAL" clId="{47AF8E4C-4CD3-4F47-AA2D-AA9711D2A4E5}" dt="2024-11-09T22:35:29.473" v="8" actId="47"/>
        <pc:sldMkLst>
          <pc:docMk/>
          <pc:sldMk cId="2178641753" sldId="277"/>
        </pc:sldMkLst>
      </pc:sldChg>
      <pc:sldChg chg="add">
        <pc:chgData name="Alison McIntosh" userId="57a945fd-73ab-44a1-b80c-0f472ee5c00e" providerId="ADAL" clId="{47AF8E4C-4CD3-4F47-AA2D-AA9711D2A4E5}" dt="2024-11-09T22:34:51.785" v="6"/>
        <pc:sldMkLst>
          <pc:docMk/>
          <pc:sldMk cId="2778524806" sldId="278"/>
        </pc:sldMkLst>
      </pc:sldChg>
      <pc:sldChg chg="add">
        <pc:chgData name="Alison McIntosh" userId="57a945fd-73ab-44a1-b80c-0f472ee5c00e" providerId="ADAL" clId="{47AF8E4C-4CD3-4F47-AA2D-AA9711D2A4E5}" dt="2024-11-09T22:35:26.288" v="7"/>
        <pc:sldMkLst>
          <pc:docMk/>
          <pc:sldMk cId="932425197" sldId="279"/>
        </pc:sldMkLst>
      </pc:sldChg>
      <pc:sldChg chg="add">
        <pc:chgData name="Alison McIntosh" userId="57a945fd-73ab-44a1-b80c-0f472ee5c00e" providerId="ADAL" clId="{47AF8E4C-4CD3-4F47-AA2D-AA9711D2A4E5}" dt="2024-11-09T22:46:20.735" v="11"/>
        <pc:sldMkLst>
          <pc:docMk/>
          <pc:sldMk cId="927120495" sldId="280"/>
        </pc:sldMkLst>
      </pc:sldChg>
      <pc:sldMasterChg chg="addSldLayout delSldLayout">
        <pc:chgData name="Alison McIntosh" userId="57a945fd-73ab-44a1-b80c-0f472ee5c00e" providerId="ADAL" clId="{47AF8E4C-4CD3-4F47-AA2D-AA9711D2A4E5}" dt="2024-11-09T22:35:40.387" v="9" actId="47"/>
        <pc:sldMasterMkLst>
          <pc:docMk/>
          <pc:sldMasterMk cId="2154207973" sldId="2147483648"/>
        </pc:sldMasterMkLst>
        <pc:sldLayoutChg chg="del">
          <pc:chgData name="Alison McIntosh" userId="57a945fd-73ab-44a1-b80c-0f472ee5c00e" providerId="ADAL" clId="{47AF8E4C-4CD3-4F47-AA2D-AA9711D2A4E5}" dt="2024-11-09T22:35:40.387" v="9" actId="47"/>
          <pc:sldLayoutMkLst>
            <pc:docMk/>
            <pc:sldMasterMk cId="2154207973" sldId="2147483648"/>
            <pc:sldLayoutMk cId="4155112978" sldId="2147483660"/>
          </pc:sldLayoutMkLst>
        </pc:sldLayoutChg>
        <pc:sldLayoutChg chg="add del">
          <pc:chgData name="Alison McIntosh" userId="57a945fd-73ab-44a1-b80c-0f472ee5c00e" providerId="ADAL" clId="{47AF8E4C-4CD3-4F47-AA2D-AA9711D2A4E5}" dt="2024-11-09T22:35:29.473" v="8" actId="47"/>
          <pc:sldLayoutMkLst>
            <pc:docMk/>
            <pc:sldMasterMk cId="2154207973" sldId="2147483648"/>
            <pc:sldLayoutMk cId="1337632437" sldId="2147483661"/>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DC59AF-05D1-4948-A6A0-ADBAFEB3D1C1}" type="datetimeFigureOut">
              <a:rPr lang="en-NZ" smtClean="0"/>
              <a:t>10/11/2024</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7CF07D-1C25-46C5-BC7F-45F9A41CB107}" type="slidenum">
              <a:rPr lang="en-NZ" smtClean="0"/>
              <a:t>‹#›</a:t>
            </a:fld>
            <a:endParaRPr lang="en-NZ"/>
          </a:p>
        </p:txBody>
      </p:sp>
    </p:spTree>
    <p:extLst>
      <p:ext uri="{BB962C8B-B14F-4D97-AF65-F5344CB8AC3E}">
        <p14:creationId xmlns:p14="http://schemas.microsoft.com/office/powerpoint/2010/main" val="24046751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685800" eaLnBrk="1" fontAlgn="auto" latinLnBrk="0" hangingPunct="1">
              <a:lnSpc>
                <a:spcPct val="100000"/>
              </a:lnSpc>
              <a:spcBef>
                <a:spcPts val="0"/>
              </a:spcBef>
              <a:spcAft>
                <a:spcPts val="0"/>
              </a:spcAft>
              <a:buClrTx/>
              <a:buSzTx/>
              <a:buFontTx/>
              <a:buNone/>
              <a:tabLst/>
              <a:defRPr/>
            </a:pPr>
            <a:endParaRPr lang="en-NZ" dirty="0"/>
          </a:p>
        </p:txBody>
      </p:sp>
    </p:spTree>
    <p:extLst>
      <p:ext uri="{BB962C8B-B14F-4D97-AF65-F5344CB8AC3E}">
        <p14:creationId xmlns:p14="http://schemas.microsoft.com/office/powerpoint/2010/main" val="10114921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NZ" dirty="0"/>
          </a:p>
        </p:txBody>
      </p:sp>
    </p:spTree>
    <p:extLst>
      <p:ext uri="{BB962C8B-B14F-4D97-AF65-F5344CB8AC3E}">
        <p14:creationId xmlns:p14="http://schemas.microsoft.com/office/powerpoint/2010/main" val="2969500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NZ" dirty="0"/>
          </a:p>
        </p:txBody>
      </p:sp>
    </p:spTree>
    <p:extLst>
      <p:ext uri="{BB962C8B-B14F-4D97-AF65-F5344CB8AC3E}">
        <p14:creationId xmlns:p14="http://schemas.microsoft.com/office/powerpoint/2010/main" val="41159768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BC663C-E4FA-1964-BFD7-63B33045565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A71925E-B744-5393-5A47-490A8519FEE5}"/>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3CDF7E27-54BF-401D-C475-EDC87B04B610}"/>
              </a:ext>
            </a:extLst>
          </p:cNvPr>
          <p:cNvSpPr>
            <a:spLocks noGrp="1"/>
          </p:cNvSpPr>
          <p:nvPr>
            <p:ph type="body" idx="1"/>
          </p:nvPr>
        </p:nvSpPr>
        <p:spPr/>
        <p:txBody>
          <a:bodyPr/>
          <a:lstStyle/>
          <a:p>
            <a:endParaRPr lang="en-NZ" dirty="0"/>
          </a:p>
        </p:txBody>
      </p:sp>
    </p:spTree>
    <p:extLst>
      <p:ext uri="{BB962C8B-B14F-4D97-AF65-F5344CB8AC3E}">
        <p14:creationId xmlns:p14="http://schemas.microsoft.com/office/powerpoint/2010/main" val="23872252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A168F-8AEC-7B83-2979-FEE87055E70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61A98947-1D25-6AC8-1ABE-D4A5E53492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0593FBC8-60D8-0706-0B01-15B98C01C026}"/>
              </a:ext>
            </a:extLst>
          </p:cNvPr>
          <p:cNvSpPr>
            <a:spLocks noGrp="1"/>
          </p:cNvSpPr>
          <p:nvPr>
            <p:ph type="dt" sz="half" idx="10"/>
          </p:nvPr>
        </p:nvSpPr>
        <p:spPr/>
        <p:txBody>
          <a:bodyPr/>
          <a:lstStyle/>
          <a:p>
            <a:fld id="{FE8F4E6A-CEA6-4369-9490-A3353FC423D5}" type="datetimeFigureOut">
              <a:rPr lang="en-AU" smtClean="0"/>
              <a:t>10/11/2024</a:t>
            </a:fld>
            <a:endParaRPr lang="en-AU"/>
          </a:p>
        </p:txBody>
      </p:sp>
      <p:sp>
        <p:nvSpPr>
          <p:cNvPr id="5" name="Footer Placeholder 4">
            <a:extLst>
              <a:ext uri="{FF2B5EF4-FFF2-40B4-BE49-F238E27FC236}">
                <a16:creationId xmlns:a16="http://schemas.microsoft.com/office/drawing/2014/main" id="{0C9E6939-8D83-D6CC-003C-2BEEF4DEA2B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2C6CCD27-AAD2-1881-78BE-7ED17A0804F3}"/>
              </a:ext>
            </a:extLst>
          </p:cNvPr>
          <p:cNvSpPr>
            <a:spLocks noGrp="1"/>
          </p:cNvSpPr>
          <p:nvPr>
            <p:ph type="sldNum" sz="quarter" idx="12"/>
          </p:nvPr>
        </p:nvSpPr>
        <p:spPr/>
        <p:txBody>
          <a:bodyPr/>
          <a:lstStyle/>
          <a:p>
            <a:fld id="{E940F175-220D-4C82-8303-6E1FDDA86500}" type="slidenum">
              <a:rPr lang="en-AU" smtClean="0"/>
              <a:t>‹#›</a:t>
            </a:fld>
            <a:endParaRPr lang="en-AU"/>
          </a:p>
        </p:txBody>
      </p:sp>
    </p:spTree>
    <p:extLst>
      <p:ext uri="{BB962C8B-B14F-4D97-AF65-F5344CB8AC3E}">
        <p14:creationId xmlns:p14="http://schemas.microsoft.com/office/powerpoint/2010/main" val="31106821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18378-6FFB-C792-0013-E2D5E84BB84A}"/>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7B0AC254-3473-509A-8EB8-CBF80330DD9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49EC69A7-7F84-5EDC-D28B-CCD110040ABB}"/>
              </a:ext>
            </a:extLst>
          </p:cNvPr>
          <p:cNvSpPr>
            <a:spLocks noGrp="1"/>
          </p:cNvSpPr>
          <p:nvPr>
            <p:ph type="dt" sz="half" idx="10"/>
          </p:nvPr>
        </p:nvSpPr>
        <p:spPr/>
        <p:txBody>
          <a:bodyPr/>
          <a:lstStyle/>
          <a:p>
            <a:fld id="{FE8F4E6A-CEA6-4369-9490-A3353FC423D5}" type="datetimeFigureOut">
              <a:rPr lang="en-AU" smtClean="0"/>
              <a:t>10/11/2024</a:t>
            </a:fld>
            <a:endParaRPr lang="en-AU"/>
          </a:p>
        </p:txBody>
      </p:sp>
      <p:sp>
        <p:nvSpPr>
          <p:cNvPr id="5" name="Footer Placeholder 4">
            <a:extLst>
              <a:ext uri="{FF2B5EF4-FFF2-40B4-BE49-F238E27FC236}">
                <a16:creationId xmlns:a16="http://schemas.microsoft.com/office/drawing/2014/main" id="{80D9372D-EE03-1A2A-ACEE-B51A9249FE6B}"/>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8B746C7A-BEF4-9E85-149D-98B0EB94C5F3}"/>
              </a:ext>
            </a:extLst>
          </p:cNvPr>
          <p:cNvSpPr>
            <a:spLocks noGrp="1"/>
          </p:cNvSpPr>
          <p:nvPr>
            <p:ph type="sldNum" sz="quarter" idx="12"/>
          </p:nvPr>
        </p:nvSpPr>
        <p:spPr/>
        <p:txBody>
          <a:bodyPr/>
          <a:lstStyle/>
          <a:p>
            <a:fld id="{E940F175-220D-4C82-8303-6E1FDDA86500}" type="slidenum">
              <a:rPr lang="en-AU" smtClean="0"/>
              <a:t>‹#›</a:t>
            </a:fld>
            <a:endParaRPr lang="en-AU"/>
          </a:p>
        </p:txBody>
      </p:sp>
    </p:spTree>
    <p:extLst>
      <p:ext uri="{BB962C8B-B14F-4D97-AF65-F5344CB8AC3E}">
        <p14:creationId xmlns:p14="http://schemas.microsoft.com/office/powerpoint/2010/main" val="30856184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1B0BC9-9A51-9C0D-EF8E-7361E261CDC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3D30B7FD-FAFB-8859-DB14-77674E79660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EC8B738D-0FC2-40A2-1085-F6248151103B}"/>
              </a:ext>
            </a:extLst>
          </p:cNvPr>
          <p:cNvSpPr>
            <a:spLocks noGrp="1"/>
          </p:cNvSpPr>
          <p:nvPr>
            <p:ph type="dt" sz="half" idx="10"/>
          </p:nvPr>
        </p:nvSpPr>
        <p:spPr/>
        <p:txBody>
          <a:bodyPr/>
          <a:lstStyle/>
          <a:p>
            <a:fld id="{FE8F4E6A-CEA6-4369-9490-A3353FC423D5}" type="datetimeFigureOut">
              <a:rPr lang="en-AU" smtClean="0"/>
              <a:t>10/11/2024</a:t>
            </a:fld>
            <a:endParaRPr lang="en-AU"/>
          </a:p>
        </p:txBody>
      </p:sp>
      <p:sp>
        <p:nvSpPr>
          <p:cNvPr id="5" name="Footer Placeholder 4">
            <a:extLst>
              <a:ext uri="{FF2B5EF4-FFF2-40B4-BE49-F238E27FC236}">
                <a16:creationId xmlns:a16="http://schemas.microsoft.com/office/drawing/2014/main" id="{573E1DE7-3321-3ADE-A845-B9901FA85DE4}"/>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89D6C215-5141-462C-3D5E-3F8431095B41}"/>
              </a:ext>
            </a:extLst>
          </p:cNvPr>
          <p:cNvSpPr>
            <a:spLocks noGrp="1"/>
          </p:cNvSpPr>
          <p:nvPr>
            <p:ph type="sldNum" sz="quarter" idx="12"/>
          </p:nvPr>
        </p:nvSpPr>
        <p:spPr/>
        <p:txBody>
          <a:bodyPr/>
          <a:lstStyle/>
          <a:p>
            <a:fld id="{E940F175-220D-4C82-8303-6E1FDDA86500}" type="slidenum">
              <a:rPr lang="en-AU" smtClean="0"/>
              <a:t>‹#›</a:t>
            </a:fld>
            <a:endParaRPr lang="en-AU"/>
          </a:p>
        </p:txBody>
      </p:sp>
    </p:spTree>
    <p:extLst>
      <p:ext uri="{BB962C8B-B14F-4D97-AF65-F5344CB8AC3E}">
        <p14:creationId xmlns:p14="http://schemas.microsoft.com/office/powerpoint/2010/main" val="20041051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Intro slide">
    <p:bg>
      <p:bgRef idx="1001">
        <a:schemeClr val="bg1"/>
      </p:bgRef>
    </p:bg>
    <p:spTree>
      <p:nvGrpSpPr>
        <p:cNvPr id="1" name=""/>
        <p:cNvGrpSpPr/>
        <p:nvPr/>
      </p:nvGrpSpPr>
      <p:grpSpPr>
        <a:xfrm>
          <a:off x="0" y="0"/>
          <a:ext cx="0" cy="0"/>
          <a:chOff x="0" y="0"/>
          <a:chExt cx="0" cy="0"/>
        </a:xfrm>
      </p:grpSpPr>
      <p:sp>
        <p:nvSpPr>
          <p:cNvPr id="13" name="Body Level One…"/>
          <p:cNvSpPr txBox="1">
            <a:spLocks noGrp="1"/>
          </p:cNvSpPr>
          <p:nvPr>
            <p:ph type="body" sz="quarter" idx="1" hasCustomPrompt="1"/>
          </p:nvPr>
        </p:nvSpPr>
        <p:spPr>
          <a:xfrm>
            <a:off x="636337" y="4158307"/>
            <a:ext cx="9699083" cy="1183901"/>
          </a:xfrm>
          <a:prstGeom prst="rect">
            <a:avLst/>
          </a:prstGeom>
        </p:spPr>
        <p:txBody>
          <a:bodyPr lIns="0" tIns="0" rIns="0" bIns="0">
            <a:noAutofit/>
          </a:bodyPr>
          <a:lstStyle>
            <a:lvl1pPr marL="0" indent="0">
              <a:lnSpc>
                <a:spcPct val="120000"/>
              </a:lnSpc>
              <a:spcBef>
                <a:spcPts val="0"/>
              </a:spcBef>
              <a:buClrTx/>
              <a:buSzTx/>
              <a:buFontTx/>
              <a:buNone/>
              <a:defRPr sz="3733">
                <a:solidFill>
                  <a:srgbClr val="FFFFFF"/>
                </a:solidFill>
              </a:defRPr>
            </a:lvl1pPr>
            <a:lvl2pPr marL="0" indent="457189">
              <a:lnSpc>
                <a:spcPct val="120000"/>
              </a:lnSpc>
              <a:spcBef>
                <a:spcPts val="0"/>
              </a:spcBef>
              <a:buClrTx/>
              <a:buSzTx/>
              <a:buFontTx/>
              <a:buNone/>
              <a:defRPr>
                <a:solidFill>
                  <a:schemeClr val="accent6">
                    <a:hueOff val="-2842105"/>
                    <a:satOff val="-100000"/>
                    <a:lumOff val="7450"/>
                  </a:schemeClr>
                </a:solidFill>
              </a:defRPr>
            </a:lvl2pPr>
            <a:lvl3pPr marL="0" indent="914377">
              <a:lnSpc>
                <a:spcPct val="120000"/>
              </a:lnSpc>
              <a:spcBef>
                <a:spcPts val="0"/>
              </a:spcBef>
              <a:buClrTx/>
              <a:buSzTx/>
              <a:buFontTx/>
              <a:buNone/>
              <a:defRPr>
                <a:solidFill>
                  <a:schemeClr val="accent6">
                    <a:hueOff val="-2842105"/>
                    <a:satOff val="-100000"/>
                    <a:lumOff val="7450"/>
                  </a:schemeClr>
                </a:solidFill>
              </a:defRPr>
            </a:lvl3pPr>
            <a:lvl4pPr marL="0" indent="1371566">
              <a:lnSpc>
                <a:spcPct val="120000"/>
              </a:lnSpc>
              <a:spcBef>
                <a:spcPts val="0"/>
              </a:spcBef>
              <a:buClrTx/>
              <a:buSzTx/>
              <a:buFontTx/>
              <a:buNone/>
              <a:defRPr>
                <a:solidFill>
                  <a:schemeClr val="accent6">
                    <a:hueOff val="-2842105"/>
                    <a:satOff val="-100000"/>
                    <a:lumOff val="7450"/>
                  </a:schemeClr>
                </a:solidFill>
              </a:defRPr>
            </a:lvl4pPr>
            <a:lvl5pPr marL="0" indent="1828754">
              <a:lnSpc>
                <a:spcPct val="120000"/>
              </a:lnSpc>
              <a:spcBef>
                <a:spcPts val="0"/>
              </a:spcBef>
              <a:buClrTx/>
              <a:buSzTx/>
              <a:buFontTx/>
              <a:buNone/>
              <a:defRPr>
                <a:solidFill>
                  <a:schemeClr val="accent6">
                    <a:hueOff val="-2842105"/>
                    <a:satOff val="-100000"/>
                    <a:lumOff val="7450"/>
                  </a:schemeClr>
                </a:solidFill>
              </a:defRPr>
            </a:lvl5pPr>
          </a:lstStyle>
          <a:p>
            <a:r>
              <a:rPr lang="en-GB" dirty="0"/>
              <a:t>Click to add subtitle</a:t>
            </a:r>
          </a:p>
        </p:txBody>
      </p:sp>
      <p:sp>
        <p:nvSpPr>
          <p:cNvPr id="14" name="Plassholder for tekst 8"/>
          <p:cNvSpPr>
            <a:spLocks noGrp="1"/>
          </p:cNvSpPr>
          <p:nvPr>
            <p:ph type="body" sz="quarter" idx="21" hasCustomPrompt="1"/>
          </p:nvPr>
        </p:nvSpPr>
        <p:spPr>
          <a:xfrm>
            <a:off x="636338" y="2398751"/>
            <a:ext cx="9683801" cy="1601429"/>
          </a:xfrm>
          <a:prstGeom prst="rect">
            <a:avLst/>
          </a:prstGeom>
        </p:spPr>
        <p:txBody>
          <a:bodyPr lIns="0" tIns="0" rIns="0" bIns="0" anchor="b">
            <a:noAutofit/>
          </a:bodyPr>
          <a:lstStyle>
            <a:lvl1pPr marL="0" indent="0">
              <a:lnSpc>
                <a:spcPct val="100000"/>
              </a:lnSpc>
              <a:spcBef>
                <a:spcPts val="0"/>
              </a:spcBef>
              <a:buClrTx/>
              <a:buSzTx/>
              <a:buFontTx/>
              <a:buNone/>
              <a:defRPr sz="4267" b="1">
                <a:solidFill>
                  <a:srgbClr val="FFFFFF"/>
                </a:solidFill>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16" name="Slide Number"/>
          <p:cNvSpPr txBox="1">
            <a:spLocks noGrp="1"/>
          </p:cNvSpPr>
          <p:nvPr>
            <p:ph type="sldNum" sz="quarter" idx="2"/>
          </p:nvPr>
        </p:nvSpPr>
        <p:spPr>
          <a:xfrm>
            <a:off x="636337" y="6352842"/>
            <a:ext cx="3026611" cy="338554"/>
          </a:xfrm>
          <a:prstGeom prst="rect">
            <a:avLst/>
          </a:prstGeom>
        </p:spPr>
        <p:txBody>
          <a:bodyPr/>
          <a:lstStyle>
            <a:lvl1pPr>
              <a:defRPr>
                <a:solidFill>
                  <a:srgbClr val="FFFFFF"/>
                </a:solidFill>
              </a:defRPr>
            </a:lvl1pPr>
          </a:lstStyle>
          <a:p>
            <a:fld id="{86CB4B4D-7CA3-9044-876B-883B54F8677D}" type="slidenum">
              <a:rPr lang="en-NO" smtClean="0"/>
              <a:pPr/>
              <a:t>‹#›</a:t>
            </a:fld>
            <a:endParaRPr lang="en-NO" dirty="0"/>
          </a:p>
        </p:txBody>
      </p:sp>
      <p:sp>
        <p:nvSpPr>
          <p:cNvPr id="8" name="Autur">
            <a:extLst>
              <a:ext uri="{FF2B5EF4-FFF2-40B4-BE49-F238E27FC236}">
                <a16:creationId xmlns:a16="http://schemas.microsoft.com/office/drawing/2014/main" id="{DC148327-7D4A-DC3E-F632-2BA1B76056EE}"/>
              </a:ext>
            </a:extLst>
          </p:cNvPr>
          <p:cNvSpPr txBox="1">
            <a:spLocks noGrp="1"/>
          </p:cNvSpPr>
          <p:nvPr>
            <p:ph type="title" hasCustomPrompt="1"/>
          </p:nvPr>
        </p:nvSpPr>
        <p:spPr>
          <a:xfrm>
            <a:off x="636338" y="5758348"/>
            <a:ext cx="9703277" cy="295069"/>
          </a:xfrm>
          <a:prstGeom prst="rect">
            <a:avLst/>
          </a:prstGeom>
        </p:spPr>
        <p:txBody>
          <a:bodyPr lIns="0" tIns="0" rIns="0" bIns="0" anchor="ctr">
            <a:noAutofit/>
          </a:bodyPr>
          <a:lstStyle>
            <a:lvl1pPr>
              <a:defRPr sz="2933" b="0">
                <a:solidFill>
                  <a:srgbClr val="FFFFFF"/>
                </a:solidFill>
              </a:defRPr>
            </a:lvl1pPr>
          </a:lstStyle>
          <a:p>
            <a:r>
              <a:rPr lang="en-GB" dirty="0"/>
              <a:t>Click to add author</a:t>
            </a:r>
            <a:endParaRPr dirty="0"/>
          </a:p>
        </p:txBody>
      </p:sp>
      <p:pic>
        <p:nvPicPr>
          <p:cNvPr id="3" name="Graphic 2">
            <a:extLst>
              <a:ext uri="{FF2B5EF4-FFF2-40B4-BE49-F238E27FC236}">
                <a16:creationId xmlns:a16="http://schemas.microsoft.com/office/drawing/2014/main" id="{99ED731C-60B1-DFA4-EBD4-7EACD8ECC86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624825" y="552437"/>
            <a:ext cx="3091748" cy="923508"/>
          </a:xfrm>
          <a:prstGeom prst="rect">
            <a:avLst/>
          </a:prstGeom>
        </p:spPr>
      </p:pic>
    </p:spTree>
    <p:extLst>
      <p:ext uri="{BB962C8B-B14F-4D97-AF65-F5344CB8AC3E}">
        <p14:creationId xmlns:p14="http://schemas.microsoft.com/office/powerpoint/2010/main" val="1923680869"/>
      </p:ext>
    </p:extLst>
  </p:cSld>
  <p:clrMapOvr>
    <a:overrideClrMapping bg1="dk1" tx1="lt1" bg2="dk2" tx2="lt2" accent1="accent1" accent2="accent2" accent3="accent3" accent4="accent4" accent5="accent5" accent6="accent6" hlink="hlink" folHlink="folHlink"/>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_Intro slide">
    <p:bg>
      <p:bgRef idx="1001">
        <a:schemeClr val="bg1"/>
      </p:bgRef>
    </p:bg>
    <p:spTree>
      <p:nvGrpSpPr>
        <p:cNvPr id="1" name=""/>
        <p:cNvGrpSpPr/>
        <p:nvPr/>
      </p:nvGrpSpPr>
      <p:grpSpPr>
        <a:xfrm>
          <a:off x="0" y="0"/>
          <a:ext cx="0" cy="0"/>
          <a:chOff x="0" y="0"/>
          <a:chExt cx="0" cy="0"/>
        </a:xfrm>
      </p:grpSpPr>
      <p:sp>
        <p:nvSpPr>
          <p:cNvPr id="16" name="Slide Number"/>
          <p:cNvSpPr txBox="1">
            <a:spLocks noGrp="1"/>
          </p:cNvSpPr>
          <p:nvPr>
            <p:ph type="sldNum" sz="quarter" idx="2"/>
          </p:nvPr>
        </p:nvSpPr>
        <p:spPr>
          <a:xfrm>
            <a:off x="4470088" y="6352842"/>
            <a:ext cx="3026611" cy="338554"/>
          </a:xfrm>
          <a:prstGeom prst="rect">
            <a:avLst/>
          </a:prstGeom>
        </p:spPr>
        <p:txBody>
          <a:bodyPr/>
          <a:lstStyle>
            <a:lvl1pPr>
              <a:defRPr>
                <a:solidFill>
                  <a:srgbClr val="FFFFFF"/>
                </a:solidFill>
              </a:defRPr>
            </a:lvl1pPr>
          </a:lstStyle>
          <a:p>
            <a:fld id="{86CB4B4D-7CA3-9044-876B-883B54F8677D}" type="slidenum">
              <a:rPr lang="en-NO" smtClean="0"/>
              <a:pPr/>
              <a:t>‹#›</a:t>
            </a:fld>
            <a:endParaRPr lang="en-NO" dirty="0"/>
          </a:p>
        </p:txBody>
      </p:sp>
      <p:pic>
        <p:nvPicPr>
          <p:cNvPr id="3" name="Graphic 2">
            <a:extLst>
              <a:ext uri="{FF2B5EF4-FFF2-40B4-BE49-F238E27FC236}">
                <a16:creationId xmlns:a16="http://schemas.microsoft.com/office/drawing/2014/main" id="{99ED731C-60B1-DFA4-EBD4-7EACD8ECC865}"/>
              </a:ext>
            </a:extLst>
          </p:cNvPr>
          <p:cNvPicPr>
            <a:picLocks noChangeAspect="1"/>
          </p:cNvPicPr>
          <p:nvPr userDrawn="1"/>
        </p:nvPicPr>
        <p:blipFill>
          <a:blip r:embed="rId2">
            <a:extLst>
              <a:ext uri="{96DAC541-7B7A-43D3-8B79-37D633B846F1}">
                <asvg:svgBlip xmlns:asvg="http://schemas.microsoft.com/office/drawing/2016/SVG/main" r:embed="rId3"/>
              </a:ext>
            </a:extLst>
          </a:blip>
          <a:srcRect l="-173" r="73053"/>
          <a:stretch/>
        </p:blipFill>
        <p:spPr>
          <a:xfrm>
            <a:off x="627925" y="784184"/>
            <a:ext cx="3130763" cy="3448309"/>
          </a:xfrm>
          <a:prstGeom prst="rect">
            <a:avLst/>
          </a:prstGeom>
        </p:spPr>
      </p:pic>
      <p:pic>
        <p:nvPicPr>
          <p:cNvPr id="2" name="Graphic 1">
            <a:extLst>
              <a:ext uri="{FF2B5EF4-FFF2-40B4-BE49-F238E27FC236}">
                <a16:creationId xmlns:a16="http://schemas.microsoft.com/office/drawing/2014/main" id="{57F8EBCB-B79E-4ABA-7429-40629431B876}"/>
              </a:ext>
            </a:extLst>
          </p:cNvPr>
          <p:cNvPicPr>
            <a:picLocks noChangeAspect="1"/>
          </p:cNvPicPr>
          <p:nvPr userDrawn="1"/>
        </p:nvPicPr>
        <p:blipFill>
          <a:blip r:embed="rId2">
            <a:extLst>
              <a:ext uri="{96DAC541-7B7A-43D3-8B79-37D633B846F1}">
                <asvg:svgBlip xmlns:asvg="http://schemas.microsoft.com/office/drawing/2016/SVG/main" r:embed="rId3"/>
              </a:ext>
            </a:extLst>
          </a:blip>
          <a:srcRect l="35587" r="-1119"/>
          <a:stretch/>
        </p:blipFill>
        <p:spPr>
          <a:xfrm>
            <a:off x="743506" y="4652641"/>
            <a:ext cx="2928585" cy="1334892"/>
          </a:xfrm>
          <a:prstGeom prst="rect">
            <a:avLst/>
          </a:prstGeom>
        </p:spPr>
      </p:pic>
      <p:sp>
        <p:nvSpPr>
          <p:cNvPr id="4" name="Body Level One…">
            <a:extLst>
              <a:ext uri="{FF2B5EF4-FFF2-40B4-BE49-F238E27FC236}">
                <a16:creationId xmlns:a16="http://schemas.microsoft.com/office/drawing/2014/main" id="{A3DD0A61-5AE9-0378-B899-32B6FA4575B9}"/>
              </a:ext>
            </a:extLst>
          </p:cNvPr>
          <p:cNvSpPr txBox="1">
            <a:spLocks noGrp="1"/>
          </p:cNvSpPr>
          <p:nvPr>
            <p:ph type="body" sz="quarter" idx="1" hasCustomPrompt="1"/>
          </p:nvPr>
        </p:nvSpPr>
        <p:spPr>
          <a:xfrm>
            <a:off x="4470089" y="4158307"/>
            <a:ext cx="7134780" cy="1183901"/>
          </a:xfrm>
          <a:prstGeom prst="rect">
            <a:avLst/>
          </a:prstGeom>
        </p:spPr>
        <p:txBody>
          <a:bodyPr lIns="0" tIns="0" rIns="0" bIns="0">
            <a:noAutofit/>
          </a:bodyPr>
          <a:lstStyle>
            <a:lvl1pPr marL="0" indent="0">
              <a:lnSpc>
                <a:spcPct val="120000"/>
              </a:lnSpc>
              <a:spcBef>
                <a:spcPts val="0"/>
              </a:spcBef>
              <a:buClrTx/>
              <a:buSzTx/>
              <a:buFontTx/>
              <a:buNone/>
              <a:defRPr sz="3733">
                <a:solidFill>
                  <a:srgbClr val="FFFFFF"/>
                </a:solidFill>
              </a:defRPr>
            </a:lvl1pPr>
            <a:lvl2pPr marL="0" indent="457189">
              <a:lnSpc>
                <a:spcPct val="120000"/>
              </a:lnSpc>
              <a:spcBef>
                <a:spcPts val="0"/>
              </a:spcBef>
              <a:buClrTx/>
              <a:buSzTx/>
              <a:buFontTx/>
              <a:buNone/>
              <a:defRPr>
                <a:solidFill>
                  <a:schemeClr val="accent6">
                    <a:hueOff val="-2842105"/>
                    <a:satOff val="-100000"/>
                    <a:lumOff val="7450"/>
                  </a:schemeClr>
                </a:solidFill>
              </a:defRPr>
            </a:lvl2pPr>
            <a:lvl3pPr marL="0" indent="914377">
              <a:lnSpc>
                <a:spcPct val="120000"/>
              </a:lnSpc>
              <a:spcBef>
                <a:spcPts val="0"/>
              </a:spcBef>
              <a:buClrTx/>
              <a:buSzTx/>
              <a:buFontTx/>
              <a:buNone/>
              <a:defRPr>
                <a:solidFill>
                  <a:schemeClr val="accent6">
                    <a:hueOff val="-2842105"/>
                    <a:satOff val="-100000"/>
                    <a:lumOff val="7450"/>
                  </a:schemeClr>
                </a:solidFill>
              </a:defRPr>
            </a:lvl3pPr>
            <a:lvl4pPr marL="0" indent="1371566">
              <a:lnSpc>
                <a:spcPct val="120000"/>
              </a:lnSpc>
              <a:spcBef>
                <a:spcPts val="0"/>
              </a:spcBef>
              <a:buClrTx/>
              <a:buSzTx/>
              <a:buFontTx/>
              <a:buNone/>
              <a:defRPr>
                <a:solidFill>
                  <a:schemeClr val="accent6">
                    <a:hueOff val="-2842105"/>
                    <a:satOff val="-100000"/>
                    <a:lumOff val="7450"/>
                  </a:schemeClr>
                </a:solidFill>
              </a:defRPr>
            </a:lvl4pPr>
            <a:lvl5pPr marL="0" indent="1828754">
              <a:lnSpc>
                <a:spcPct val="120000"/>
              </a:lnSpc>
              <a:spcBef>
                <a:spcPts val="0"/>
              </a:spcBef>
              <a:buClrTx/>
              <a:buSzTx/>
              <a:buFontTx/>
              <a:buNone/>
              <a:defRPr>
                <a:solidFill>
                  <a:schemeClr val="accent6">
                    <a:hueOff val="-2842105"/>
                    <a:satOff val="-100000"/>
                    <a:lumOff val="7450"/>
                  </a:schemeClr>
                </a:solidFill>
              </a:defRPr>
            </a:lvl5pPr>
          </a:lstStyle>
          <a:p>
            <a:r>
              <a:rPr lang="en-GB" dirty="0"/>
              <a:t>Click to add subtitle</a:t>
            </a:r>
          </a:p>
        </p:txBody>
      </p:sp>
      <p:sp>
        <p:nvSpPr>
          <p:cNvPr id="5" name="Plassholder for tekst 8">
            <a:extLst>
              <a:ext uri="{FF2B5EF4-FFF2-40B4-BE49-F238E27FC236}">
                <a16:creationId xmlns:a16="http://schemas.microsoft.com/office/drawing/2014/main" id="{EFCA7144-58BC-7B1C-0896-0AD833AFF650}"/>
              </a:ext>
            </a:extLst>
          </p:cNvPr>
          <p:cNvSpPr>
            <a:spLocks noGrp="1"/>
          </p:cNvSpPr>
          <p:nvPr>
            <p:ph type="body" sz="quarter" idx="21" hasCustomPrompt="1"/>
          </p:nvPr>
        </p:nvSpPr>
        <p:spPr>
          <a:xfrm>
            <a:off x="4470088" y="2398751"/>
            <a:ext cx="7123539" cy="1601429"/>
          </a:xfrm>
          <a:prstGeom prst="rect">
            <a:avLst/>
          </a:prstGeom>
        </p:spPr>
        <p:txBody>
          <a:bodyPr lIns="0" tIns="0" rIns="0" bIns="0" anchor="b">
            <a:noAutofit/>
          </a:bodyPr>
          <a:lstStyle>
            <a:lvl1pPr marL="0" indent="0">
              <a:lnSpc>
                <a:spcPct val="100000"/>
              </a:lnSpc>
              <a:spcBef>
                <a:spcPts val="0"/>
              </a:spcBef>
              <a:buClrTx/>
              <a:buSzTx/>
              <a:buFontTx/>
              <a:buNone/>
              <a:defRPr sz="4267" b="1">
                <a:solidFill>
                  <a:srgbClr val="FFFFFF"/>
                </a:solidFill>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6" name="Autur">
            <a:extLst>
              <a:ext uri="{FF2B5EF4-FFF2-40B4-BE49-F238E27FC236}">
                <a16:creationId xmlns:a16="http://schemas.microsoft.com/office/drawing/2014/main" id="{2D40EAB5-2C09-E899-7903-D8EA5B051378}"/>
              </a:ext>
            </a:extLst>
          </p:cNvPr>
          <p:cNvSpPr txBox="1">
            <a:spLocks noGrp="1"/>
          </p:cNvSpPr>
          <p:nvPr>
            <p:ph type="title" hasCustomPrompt="1"/>
          </p:nvPr>
        </p:nvSpPr>
        <p:spPr>
          <a:xfrm>
            <a:off x="4470089" y="5758348"/>
            <a:ext cx="7137865" cy="295069"/>
          </a:xfrm>
          <a:prstGeom prst="rect">
            <a:avLst/>
          </a:prstGeom>
        </p:spPr>
        <p:txBody>
          <a:bodyPr lIns="0" tIns="0" rIns="0" bIns="0" anchor="ctr">
            <a:noAutofit/>
          </a:bodyPr>
          <a:lstStyle>
            <a:lvl1pPr>
              <a:defRPr sz="2933" b="0">
                <a:solidFill>
                  <a:srgbClr val="FFFFFF"/>
                </a:solidFill>
              </a:defRPr>
            </a:lvl1pPr>
          </a:lstStyle>
          <a:p>
            <a:r>
              <a:rPr lang="en-GB" dirty="0"/>
              <a:t>Click to add author</a:t>
            </a:r>
            <a:endParaRPr dirty="0"/>
          </a:p>
        </p:txBody>
      </p:sp>
    </p:spTree>
    <p:extLst>
      <p:ext uri="{BB962C8B-B14F-4D97-AF65-F5344CB8AC3E}">
        <p14:creationId xmlns:p14="http://schemas.microsoft.com/office/powerpoint/2010/main" val="2834356449"/>
      </p:ext>
    </p:extLst>
  </p:cSld>
  <p:clrMapOvr>
    <a:overrideClrMapping bg1="dk1" tx1="lt1" bg2="dk2" tx2="lt2" accent1="accent1" accent2="accent2" accent3="accent3" accent4="accent4" accent5="accent5" accent6="accent6" hlink="hlink" folHlink="folHlink"/>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Intro slide with picture">
    <p:bg>
      <p:bgRef idx="1001">
        <a:schemeClr val="bg1"/>
      </p:bgRef>
    </p:bg>
    <p:spTree>
      <p:nvGrpSpPr>
        <p:cNvPr id="1" name=""/>
        <p:cNvGrpSpPr/>
        <p:nvPr/>
      </p:nvGrpSpPr>
      <p:grpSpPr>
        <a:xfrm>
          <a:off x="0" y="0"/>
          <a:ext cx="0" cy="0"/>
          <a:chOff x="0" y="0"/>
          <a:chExt cx="0" cy="0"/>
        </a:xfrm>
      </p:grpSpPr>
      <p:sp>
        <p:nvSpPr>
          <p:cNvPr id="26" name="Plassholder for bilde 12"/>
          <p:cNvSpPr>
            <a:spLocks noGrp="1"/>
          </p:cNvSpPr>
          <p:nvPr>
            <p:ph type="pic" idx="22" hasCustomPrompt="1"/>
          </p:nvPr>
        </p:nvSpPr>
        <p:spPr>
          <a:xfrm>
            <a:off x="1" y="0"/>
            <a:ext cx="6036527" cy="6858000"/>
          </a:xfrm>
          <a:prstGeom prst="rect">
            <a:avLst/>
          </a:prstGeom>
        </p:spPr>
        <p:txBody>
          <a:bodyPr lIns="91439" rIns="91439">
            <a:noAutofit/>
          </a:bodyPr>
          <a:lstStyle>
            <a:lvl1pPr>
              <a:defRPr>
                <a:solidFill>
                  <a:srgbClr val="FFFFFF"/>
                </a:solidFill>
              </a:defRPr>
            </a:lvl1pPr>
          </a:lstStyle>
          <a:p>
            <a:pPr marL="380990" marR="0" lvl="0" indent="-380990" algn="l" defTabSz="914377" eaLnBrk="1" fontAlgn="auto" latinLnBrk="0" hangingPunct="1">
              <a:lnSpc>
                <a:spcPct val="150000"/>
              </a:lnSpc>
              <a:spcBef>
                <a:spcPts val="933"/>
              </a:spcBef>
              <a:spcAft>
                <a:spcPts val="0"/>
              </a:spcAft>
              <a:buClr>
                <a:srgbClr val="5B5BE6"/>
              </a:buClr>
              <a:buSzPct val="100000"/>
              <a:buFont typeface="Arial"/>
              <a:buChar char="•"/>
              <a:tabLst/>
              <a:defRPr/>
            </a:pPr>
            <a:r>
              <a:rPr lang="nb-NO" dirty="0" err="1"/>
              <a:t>Click</a:t>
            </a:r>
            <a:r>
              <a:rPr lang="nb-NO" dirty="0"/>
              <a:t> to </a:t>
            </a:r>
            <a:r>
              <a:rPr lang="nb-NO" dirty="0" err="1"/>
              <a:t>add</a:t>
            </a:r>
            <a:r>
              <a:rPr lang="nb-NO" dirty="0"/>
              <a:t> </a:t>
            </a:r>
            <a:r>
              <a:rPr lang="nb-NO" dirty="0" err="1"/>
              <a:t>photo</a:t>
            </a:r>
            <a:r>
              <a:rPr lang="nb-NO" dirty="0"/>
              <a:t> or video</a:t>
            </a:r>
          </a:p>
          <a:p>
            <a:endParaRPr dirty="0"/>
          </a:p>
        </p:txBody>
      </p:sp>
      <p:sp>
        <p:nvSpPr>
          <p:cNvPr id="2" name="Slide Number">
            <a:extLst>
              <a:ext uri="{FF2B5EF4-FFF2-40B4-BE49-F238E27FC236}">
                <a16:creationId xmlns:a16="http://schemas.microsoft.com/office/drawing/2014/main" id="{D2CD11A5-7422-A50B-EDE2-E5941BD0A6FB}"/>
              </a:ext>
            </a:extLst>
          </p:cNvPr>
          <p:cNvSpPr txBox="1">
            <a:spLocks noGrp="1"/>
          </p:cNvSpPr>
          <p:nvPr>
            <p:ph type="sldNum" sz="quarter" idx="2"/>
          </p:nvPr>
        </p:nvSpPr>
        <p:spPr>
          <a:xfrm>
            <a:off x="6478872" y="6352842"/>
            <a:ext cx="3026611" cy="338554"/>
          </a:xfrm>
          <a:prstGeom prst="rect">
            <a:avLst/>
          </a:prstGeom>
        </p:spPr>
        <p:txBody>
          <a:bodyPr/>
          <a:lstStyle>
            <a:lvl1pPr>
              <a:defRPr>
                <a:solidFill>
                  <a:srgbClr val="FFFFFF"/>
                </a:solidFill>
              </a:defRPr>
            </a:lvl1pPr>
          </a:lstStyle>
          <a:p>
            <a:fld id="{86CB4B4D-7CA3-9044-876B-883B54F8677D}" type="slidenum">
              <a:rPr lang="en-NO" smtClean="0"/>
              <a:pPr/>
              <a:t>‹#›</a:t>
            </a:fld>
            <a:endParaRPr lang="en-NO" dirty="0"/>
          </a:p>
        </p:txBody>
      </p:sp>
      <p:sp>
        <p:nvSpPr>
          <p:cNvPr id="4" name="Body Level One…">
            <a:extLst>
              <a:ext uri="{FF2B5EF4-FFF2-40B4-BE49-F238E27FC236}">
                <a16:creationId xmlns:a16="http://schemas.microsoft.com/office/drawing/2014/main" id="{3D3F0D8C-C309-7FCB-A2E8-A87A19583E91}"/>
              </a:ext>
            </a:extLst>
          </p:cNvPr>
          <p:cNvSpPr txBox="1">
            <a:spLocks noGrp="1"/>
          </p:cNvSpPr>
          <p:nvPr>
            <p:ph type="body" sz="quarter" idx="1" hasCustomPrompt="1"/>
          </p:nvPr>
        </p:nvSpPr>
        <p:spPr>
          <a:xfrm>
            <a:off x="6478873" y="4158307"/>
            <a:ext cx="5122825" cy="1183901"/>
          </a:xfrm>
          <a:prstGeom prst="rect">
            <a:avLst/>
          </a:prstGeom>
        </p:spPr>
        <p:txBody>
          <a:bodyPr lIns="0" tIns="0" rIns="0" bIns="0">
            <a:noAutofit/>
          </a:bodyPr>
          <a:lstStyle>
            <a:lvl1pPr marL="0" indent="0">
              <a:lnSpc>
                <a:spcPct val="120000"/>
              </a:lnSpc>
              <a:spcBef>
                <a:spcPts val="0"/>
              </a:spcBef>
              <a:buClrTx/>
              <a:buSzTx/>
              <a:buFont typeface="Arial" panose="020B0604020202020204" pitchFamily="34" charset="0"/>
              <a:buNone/>
              <a:defRPr sz="3733">
                <a:solidFill>
                  <a:srgbClr val="FFFFFF"/>
                </a:solidFill>
              </a:defRPr>
            </a:lvl1pPr>
            <a:lvl2pPr marL="0" indent="457189">
              <a:lnSpc>
                <a:spcPct val="120000"/>
              </a:lnSpc>
              <a:spcBef>
                <a:spcPts val="0"/>
              </a:spcBef>
              <a:buClrTx/>
              <a:buSzTx/>
              <a:buFontTx/>
              <a:buNone/>
              <a:defRPr>
                <a:solidFill>
                  <a:schemeClr val="accent6">
                    <a:hueOff val="-2842105"/>
                    <a:satOff val="-100000"/>
                    <a:lumOff val="7450"/>
                  </a:schemeClr>
                </a:solidFill>
              </a:defRPr>
            </a:lvl2pPr>
            <a:lvl3pPr marL="0" indent="914377">
              <a:lnSpc>
                <a:spcPct val="120000"/>
              </a:lnSpc>
              <a:spcBef>
                <a:spcPts val="0"/>
              </a:spcBef>
              <a:buClrTx/>
              <a:buSzTx/>
              <a:buFontTx/>
              <a:buNone/>
              <a:defRPr>
                <a:solidFill>
                  <a:schemeClr val="accent6">
                    <a:hueOff val="-2842105"/>
                    <a:satOff val="-100000"/>
                    <a:lumOff val="7450"/>
                  </a:schemeClr>
                </a:solidFill>
              </a:defRPr>
            </a:lvl3pPr>
            <a:lvl4pPr marL="0" indent="1371566">
              <a:lnSpc>
                <a:spcPct val="120000"/>
              </a:lnSpc>
              <a:spcBef>
                <a:spcPts val="0"/>
              </a:spcBef>
              <a:buClrTx/>
              <a:buSzTx/>
              <a:buFontTx/>
              <a:buNone/>
              <a:defRPr>
                <a:solidFill>
                  <a:schemeClr val="accent6">
                    <a:hueOff val="-2842105"/>
                    <a:satOff val="-100000"/>
                    <a:lumOff val="7450"/>
                  </a:schemeClr>
                </a:solidFill>
              </a:defRPr>
            </a:lvl4pPr>
            <a:lvl5pPr marL="0" indent="1828754">
              <a:lnSpc>
                <a:spcPct val="120000"/>
              </a:lnSpc>
              <a:spcBef>
                <a:spcPts val="0"/>
              </a:spcBef>
              <a:buClrTx/>
              <a:buSzTx/>
              <a:buFontTx/>
              <a:buNone/>
              <a:defRPr>
                <a:solidFill>
                  <a:schemeClr val="accent6">
                    <a:hueOff val="-2842105"/>
                    <a:satOff val="-100000"/>
                    <a:lumOff val="7450"/>
                  </a:schemeClr>
                </a:solidFill>
              </a:defRPr>
            </a:lvl5pPr>
          </a:lstStyle>
          <a:p>
            <a:r>
              <a:rPr lang="en-GB" dirty="0"/>
              <a:t>Click to add subtitle</a:t>
            </a:r>
          </a:p>
        </p:txBody>
      </p:sp>
      <p:sp>
        <p:nvSpPr>
          <p:cNvPr id="7" name="Plassholder for tekst 8">
            <a:extLst>
              <a:ext uri="{FF2B5EF4-FFF2-40B4-BE49-F238E27FC236}">
                <a16:creationId xmlns:a16="http://schemas.microsoft.com/office/drawing/2014/main" id="{172A0781-B6A0-43C9-2E28-C385E13F1148}"/>
              </a:ext>
            </a:extLst>
          </p:cNvPr>
          <p:cNvSpPr>
            <a:spLocks noGrp="1"/>
          </p:cNvSpPr>
          <p:nvPr>
            <p:ph type="body" sz="quarter" idx="21" hasCustomPrompt="1"/>
          </p:nvPr>
        </p:nvSpPr>
        <p:spPr>
          <a:xfrm>
            <a:off x="6478873" y="2398751"/>
            <a:ext cx="5114753" cy="1601429"/>
          </a:xfrm>
          <a:prstGeom prst="rect">
            <a:avLst/>
          </a:prstGeom>
        </p:spPr>
        <p:txBody>
          <a:bodyPr lIns="0" tIns="0" rIns="0" bIns="0" anchor="b">
            <a:noAutofit/>
          </a:bodyPr>
          <a:lstStyle>
            <a:lvl1pPr marL="0" indent="0">
              <a:lnSpc>
                <a:spcPct val="100000"/>
              </a:lnSpc>
              <a:spcBef>
                <a:spcPts val="0"/>
              </a:spcBef>
              <a:buClrTx/>
              <a:buSzTx/>
              <a:buFontTx/>
              <a:buNone/>
              <a:defRPr sz="4267" b="1">
                <a:solidFill>
                  <a:srgbClr val="FFFFFF"/>
                </a:solidFill>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8" name="Autur">
            <a:extLst>
              <a:ext uri="{FF2B5EF4-FFF2-40B4-BE49-F238E27FC236}">
                <a16:creationId xmlns:a16="http://schemas.microsoft.com/office/drawing/2014/main" id="{5E0C4DB0-4666-435C-2190-07DD86714592}"/>
              </a:ext>
            </a:extLst>
          </p:cNvPr>
          <p:cNvSpPr txBox="1">
            <a:spLocks noGrp="1"/>
          </p:cNvSpPr>
          <p:nvPr>
            <p:ph type="title" hasCustomPrompt="1"/>
          </p:nvPr>
        </p:nvSpPr>
        <p:spPr>
          <a:xfrm>
            <a:off x="6478872" y="5758348"/>
            <a:ext cx="5125040" cy="295069"/>
          </a:xfrm>
          <a:prstGeom prst="rect">
            <a:avLst/>
          </a:prstGeom>
        </p:spPr>
        <p:txBody>
          <a:bodyPr lIns="0" tIns="0" rIns="0" bIns="0" anchor="ctr">
            <a:noAutofit/>
          </a:bodyPr>
          <a:lstStyle>
            <a:lvl1pPr>
              <a:defRPr sz="2933" b="0">
                <a:solidFill>
                  <a:srgbClr val="FFFFFF"/>
                </a:solidFill>
              </a:defRPr>
            </a:lvl1pPr>
          </a:lstStyle>
          <a:p>
            <a:r>
              <a:rPr lang="en-GB" dirty="0"/>
              <a:t>Click to add author</a:t>
            </a:r>
            <a:endParaRPr dirty="0"/>
          </a:p>
        </p:txBody>
      </p:sp>
      <p:pic>
        <p:nvPicPr>
          <p:cNvPr id="11" name="Graphic 10">
            <a:extLst>
              <a:ext uri="{FF2B5EF4-FFF2-40B4-BE49-F238E27FC236}">
                <a16:creationId xmlns:a16="http://schemas.microsoft.com/office/drawing/2014/main" id="{B30D81E4-2904-A367-64CB-60A11FAE857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6473887" y="550336"/>
            <a:ext cx="3103764" cy="927097"/>
          </a:xfrm>
          <a:prstGeom prst="rect">
            <a:avLst/>
          </a:prstGeom>
        </p:spPr>
      </p:pic>
      <p:sp>
        <p:nvSpPr>
          <p:cNvPr id="22" name="Text Placeholder 9">
            <a:extLst>
              <a:ext uri="{FF2B5EF4-FFF2-40B4-BE49-F238E27FC236}">
                <a16:creationId xmlns:a16="http://schemas.microsoft.com/office/drawing/2014/main" id="{8AE418BC-97F9-44D1-CC27-7812E868EFB9}"/>
              </a:ext>
            </a:extLst>
          </p:cNvPr>
          <p:cNvSpPr>
            <a:spLocks noGrp="1"/>
          </p:cNvSpPr>
          <p:nvPr>
            <p:ph type="body" sz="quarter" idx="27" hasCustomPrompt="1"/>
          </p:nvPr>
        </p:nvSpPr>
        <p:spPr>
          <a:xfrm>
            <a:off x="330692" y="6276332"/>
            <a:ext cx="2419033" cy="328739"/>
          </a:xfrm>
          <a:solidFill>
            <a:schemeClr val="bg1"/>
          </a:solidFill>
        </p:spPr>
        <p:txBody>
          <a:bodyPr wrap="none" lIns="108000" tIns="36000" rIns="108000" anchor="b" anchorCtr="0">
            <a:spAutoFit/>
          </a:bodyPr>
          <a:lstStyle>
            <a:lvl1pPr marL="0" indent="0" algn="l">
              <a:buNone/>
              <a:defRPr sz="1600">
                <a:solidFill>
                  <a:srgbClr val="FFFFFF"/>
                </a:solidFill>
              </a:defRPr>
            </a:lvl1pPr>
          </a:lstStyle>
          <a:p>
            <a:pPr lvl="0"/>
            <a:r>
              <a:rPr lang="nb-NO" dirty="0" err="1"/>
              <a:t>Click</a:t>
            </a:r>
            <a:r>
              <a:rPr lang="nb-NO" dirty="0"/>
              <a:t> to </a:t>
            </a:r>
            <a:r>
              <a:rPr lang="nb-NO" dirty="0" err="1"/>
              <a:t>add</a:t>
            </a:r>
            <a:r>
              <a:rPr lang="nb-NO" dirty="0"/>
              <a:t> </a:t>
            </a:r>
            <a:r>
              <a:rPr lang="nb-NO" dirty="0" err="1"/>
              <a:t>photo</a:t>
            </a:r>
            <a:r>
              <a:rPr lang="nb-NO" dirty="0"/>
              <a:t> </a:t>
            </a:r>
            <a:r>
              <a:rPr lang="nb-NO" dirty="0" err="1"/>
              <a:t>credit</a:t>
            </a:r>
            <a:endParaRPr lang="nb-NO" dirty="0"/>
          </a:p>
        </p:txBody>
      </p:sp>
    </p:spTree>
    <p:extLst>
      <p:ext uri="{BB962C8B-B14F-4D97-AF65-F5344CB8AC3E}">
        <p14:creationId xmlns:p14="http://schemas.microsoft.com/office/powerpoint/2010/main" val="3026186052"/>
      </p:ext>
    </p:extLst>
  </p:cSld>
  <p:clrMapOvr>
    <a:overrideClrMapping bg1="dk1" tx1="lt1" bg2="dk2" tx2="lt2" accent1="accent1" accent2="accent2" accent3="accent3" accent4="accent4" accent5="accent5" accent6="accent6" hlink="hlink" folHlink="folHlink"/>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sp>
        <p:nvSpPr>
          <p:cNvPr id="35" name="Title can be placed here"/>
          <p:cNvSpPr txBox="1">
            <a:spLocks noGrp="1"/>
          </p:cNvSpPr>
          <p:nvPr>
            <p:ph type="title" hasCustomPrompt="1"/>
          </p:nvPr>
        </p:nvSpPr>
        <p:spPr>
          <a:prstGeom prst="rect">
            <a:avLst/>
          </a:prstGeom>
        </p:spPr>
        <p:txBody>
          <a:bodyPr/>
          <a:lstStyle/>
          <a:p>
            <a:r>
              <a:rPr lang="nb-NO" dirty="0" err="1"/>
              <a:t>Click</a:t>
            </a:r>
            <a:r>
              <a:rPr lang="nb-NO" dirty="0"/>
              <a:t> to </a:t>
            </a:r>
            <a:r>
              <a:rPr lang="nb-NO" dirty="0" err="1"/>
              <a:t>add</a:t>
            </a:r>
            <a:r>
              <a:rPr lang="nb-NO" dirty="0"/>
              <a:t> </a:t>
            </a:r>
            <a:r>
              <a:rPr lang="nb-NO" dirty="0" err="1"/>
              <a:t>title</a:t>
            </a:r>
            <a:endParaRPr dirty="0"/>
          </a:p>
        </p:txBody>
      </p:sp>
      <p:sp>
        <p:nvSpPr>
          <p:cNvPr id="36" name="Body Level One…"/>
          <p:cNvSpPr txBox="1">
            <a:spLocks noGrp="1"/>
          </p:cNvSpPr>
          <p:nvPr>
            <p:ph type="body" idx="1" hasCustomPrompt="1"/>
          </p:nvPr>
        </p:nvSpPr>
        <p:spPr>
          <a:prstGeom prst="rect">
            <a:avLst/>
          </a:prstGeom>
        </p:spPr>
        <p:txBody>
          <a:bodyPr/>
          <a:lstStyle>
            <a:lvl1pPr>
              <a:lnSpc>
                <a:spcPct val="100000"/>
              </a:lnSpc>
              <a:defRPr/>
            </a:lvl1pPr>
            <a:lvl2pPr>
              <a:lnSpc>
                <a:spcPct val="100000"/>
              </a:lnSpc>
              <a:defRPr/>
            </a:lvl2pPr>
          </a:lstStyle>
          <a:p>
            <a:r>
              <a:rPr lang="nb-NO" dirty="0" err="1"/>
              <a:t>Click</a:t>
            </a:r>
            <a:r>
              <a:rPr lang="nb-NO" dirty="0"/>
              <a:t> to </a:t>
            </a:r>
            <a:r>
              <a:rPr lang="nb-NO" dirty="0" err="1"/>
              <a:t>add</a:t>
            </a:r>
            <a:r>
              <a:rPr lang="nb-NO" dirty="0"/>
              <a:t> </a:t>
            </a:r>
            <a:r>
              <a:rPr lang="nb-NO" dirty="0" err="1"/>
              <a:t>text</a:t>
            </a:r>
            <a:endParaRPr lang="nb-NO" dirty="0"/>
          </a:p>
          <a:p>
            <a:pPr lvl="1"/>
            <a:r>
              <a:rPr lang="nb-NO" dirty="0" err="1"/>
              <a:t>Click</a:t>
            </a:r>
            <a:r>
              <a:rPr lang="nb-NO" dirty="0"/>
              <a:t> to </a:t>
            </a:r>
            <a:r>
              <a:rPr lang="nb-NO" dirty="0" err="1"/>
              <a:t>add</a:t>
            </a:r>
            <a:r>
              <a:rPr lang="nb-NO" dirty="0"/>
              <a:t> </a:t>
            </a:r>
            <a:r>
              <a:rPr lang="nb-NO" dirty="0" err="1"/>
              <a:t>text</a:t>
            </a:r>
            <a:endParaRPr dirty="0"/>
          </a:p>
          <a:p>
            <a:pPr lvl="4"/>
            <a:endParaRPr dirty="0"/>
          </a:p>
        </p:txBody>
      </p:sp>
      <p:sp>
        <p:nvSpPr>
          <p:cNvPr id="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383531517"/>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Media slide">
    <p:spTree>
      <p:nvGrpSpPr>
        <p:cNvPr id="1" name=""/>
        <p:cNvGrpSpPr/>
        <p:nvPr/>
      </p:nvGrpSpPr>
      <p:grpSpPr>
        <a:xfrm>
          <a:off x="0" y="0"/>
          <a:ext cx="0" cy="0"/>
          <a:chOff x="0" y="0"/>
          <a:chExt cx="0" cy="0"/>
        </a:xfrm>
      </p:grpSpPr>
      <p:sp>
        <p:nvSpPr>
          <p:cNvPr id="35" name="Title can be placed here"/>
          <p:cNvSpPr txBox="1">
            <a:spLocks noGrp="1"/>
          </p:cNvSpPr>
          <p:nvPr>
            <p:ph type="title" hasCustomPrompt="1"/>
          </p:nvPr>
        </p:nvSpPr>
        <p:spPr>
          <a:prstGeom prst="rect">
            <a:avLst/>
          </a:prstGeom>
        </p:spPr>
        <p:txBody>
          <a:bodyPr/>
          <a:lstStyle/>
          <a:p>
            <a:r>
              <a:rPr lang="nb-NO" dirty="0" err="1"/>
              <a:t>Click</a:t>
            </a:r>
            <a:r>
              <a:rPr lang="nb-NO" dirty="0"/>
              <a:t> to </a:t>
            </a:r>
            <a:r>
              <a:rPr lang="nb-NO" dirty="0" err="1"/>
              <a:t>add</a:t>
            </a:r>
            <a:r>
              <a:rPr lang="nb-NO" dirty="0"/>
              <a:t> </a:t>
            </a:r>
            <a:r>
              <a:rPr lang="nb-NO" dirty="0" err="1"/>
              <a:t>title</a:t>
            </a:r>
            <a:endParaRPr dirty="0"/>
          </a:p>
        </p:txBody>
      </p:sp>
      <p:sp>
        <p:nvSpPr>
          <p:cNvPr id="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4" name="Media Placeholder 3">
            <a:extLst>
              <a:ext uri="{FF2B5EF4-FFF2-40B4-BE49-F238E27FC236}">
                <a16:creationId xmlns:a16="http://schemas.microsoft.com/office/drawing/2014/main" id="{5EFA986C-B883-52F7-BABD-73A263D7EDA5}"/>
              </a:ext>
            </a:extLst>
          </p:cNvPr>
          <p:cNvSpPr>
            <a:spLocks noGrp="1"/>
          </p:cNvSpPr>
          <p:nvPr>
            <p:ph type="media" sz="quarter" idx="23" hasCustomPrompt="1"/>
          </p:nvPr>
        </p:nvSpPr>
        <p:spPr>
          <a:xfrm>
            <a:off x="642850" y="1983971"/>
            <a:ext cx="10914769" cy="4310272"/>
          </a:xfrm>
        </p:spPr>
        <p:txBody>
          <a:bodyPr/>
          <a:lstStyle/>
          <a:p>
            <a:r>
              <a:rPr lang="en-US" dirty="0"/>
              <a:t>Click to add media</a:t>
            </a:r>
          </a:p>
        </p:txBody>
      </p:sp>
    </p:spTree>
    <p:extLst>
      <p:ext uri="{BB962C8B-B14F-4D97-AF65-F5344CB8AC3E}">
        <p14:creationId xmlns:p14="http://schemas.microsoft.com/office/powerpoint/2010/main" val="3435920522"/>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ext slide two columns">
    <p:spTree>
      <p:nvGrpSpPr>
        <p:cNvPr id="1" name=""/>
        <p:cNvGrpSpPr/>
        <p:nvPr/>
      </p:nvGrpSpPr>
      <p:grpSpPr>
        <a:xfrm>
          <a:off x="0" y="0"/>
          <a:ext cx="0" cy="0"/>
          <a:chOff x="0" y="0"/>
          <a:chExt cx="0" cy="0"/>
        </a:xfrm>
      </p:grpSpPr>
      <p:sp>
        <p:nvSpPr>
          <p:cNvPr id="45" name="Title can be placed here"/>
          <p:cNvSpPr txBox="1">
            <a:spLocks noGrp="1"/>
          </p:cNvSpPr>
          <p:nvPr>
            <p:ph type="title" hasCustomPrompt="1"/>
          </p:nvPr>
        </p:nvSpPr>
        <p:spPr>
          <a:prstGeom prst="rect">
            <a:avLst/>
          </a:prstGeom>
        </p:spPr>
        <p:txBody>
          <a:bodyPr/>
          <a:lstStyle/>
          <a:p>
            <a:r>
              <a:rPr lang="nb-NO" dirty="0" err="1"/>
              <a:t>Click</a:t>
            </a:r>
            <a:r>
              <a:rPr lang="nb-NO" dirty="0"/>
              <a:t> to </a:t>
            </a:r>
            <a:r>
              <a:rPr lang="nb-NO" dirty="0" err="1"/>
              <a:t>add</a:t>
            </a:r>
            <a:r>
              <a:rPr lang="nb-NO" dirty="0"/>
              <a:t> </a:t>
            </a:r>
            <a:r>
              <a:rPr lang="nb-NO" dirty="0" err="1"/>
              <a:t>title</a:t>
            </a:r>
            <a:endParaRPr dirty="0"/>
          </a:p>
        </p:txBody>
      </p:sp>
      <p:sp>
        <p:nvSpPr>
          <p:cNvPr id="46" name="Body Level One…"/>
          <p:cNvSpPr txBox="1">
            <a:spLocks noGrp="1"/>
          </p:cNvSpPr>
          <p:nvPr>
            <p:ph type="body" idx="1" hasCustomPrompt="1"/>
          </p:nvPr>
        </p:nvSpPr>
        <p:spPr>
          <a:xfrm>
            <a:off x="644293" y="1982439"/>
            <a:ext cx="5269896" cy="4282069"/>
          </a:xfrm>
          <a:prstGeom prst="rect">
            <a:avLst/>
          </a:prstGeom>
        </p:spPr>
        <p:txBody>
          <a:bodyPr numCol="1"/>
          <a:lstStyle/>
          <a:p>
            <a:r>
              <a:rPr lang="nb-NO" dirty="0" err="1"/>
              <a:t>Click</a:t>
            </a:r>
            <a:r>
              <a:rPr lang="nb-NO" dirty="0"/>
              <a:t> to </a:t>
            </a:r>
            <a:r>
              <a:rPr lang="nb-NO" dirty="0" err="1"/>
              <a:t>add</a:t>
            </a:r>
            <a:r>
              <a:rPr lang="nb-NO" dirty="0"/>
              <a:t> </a:t>
            </a:r>
            <a:r>
              <a:rPr lang="nb-NO" dirty="0" err="1"/>
              <a:t>text</a:t>
            </a:r>
            <a:endParaRPr lang="nb-NO" dirty="0"/>
          </a:p>
          <a:p>
            <a:pPr lvl="1"/>
            <a:r>
              <a:rPr lang="nb-NO" dirty="0" err="1"/>
              <a:t>Click</a:t>
            </a:r>
            <a:r>
              <a:rPr lang="nb-NO" dirty="0"/>
              <a:t> to </a:t>
            </a:r>
            <a:r>
              <a:rPr lang="nb-NO" dirty="0" err="1"/>
              <a:t>add</a:t>
            </a:r>
            <a:r>
              <a:rPr lang="nb-NO" dirty="0"/>
              <a:t> </a:t>
            </a:r>
            <a:r>
              <a:rPr lang="nb-NO" dirty="0" err="1"/>
              <a:t>text</a:t>
            </a:r>
            <a:endParaRPr lang="nb-NO" dirty="0"/>
          </a:p>
          <a:p>
            <a:pPr lvl="1"/>
            <a:endParaRPr dirty="0"/>
          </a:p>
          <a:p>
            <a:pPr lvl="2"/>
            <a:endParaRPr dirty="0"/>
          </a:p>
          <a:p>
            <a:pPr lvl="3"/>
            <a:endParaRPr dirty="0"/>
          </a:p>
          <a:p>
            <a:pPr lvl="4"/>
            <a:endParaRPr dirty="0"/>
          </a:p>
        </p:txBody>
      </p:sp>
      <p:sp>
        <p:nvSpPr>
          <p:cNvPr id="4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Body Level One…">
            <a:extLst>
              <a:ext uri="{FF2B5EF4-FFF2-40B4-BE49-F238E27FC236}">
                <a16:creationId xmlns:a16="http://schemas.microsoft.com/office/drawing/2014/main" id="{044153FC-F4EC-636B-C6B6-656296A3025F}"/>
              </a:ext>
            </a:extLst>
          </p:cNvPr>
          <p:cNvSpPr txBox="1">
            <a:spLocks noGrp="1"/>
          </p:cNvSpPr>
          <p:nvPr>
            <p:ph type="body" idx="10" hasCustomPrompt="1"/>
          </p:nvPr>
        </p:nvSpPr>
        <p:spPr>
          <a:xfrm>
            <a:off x="6278295" y="1982439"/>
            <a:ext cx="5269896" cy="4282069"/>
          </a:xfrm>
          <a:prstGeom prst="rect">
            <a:avLst/>
          </a:prstGeom>
        </p:spPr>
        <p:txBody>
          <a:bodyPr numCol="1"/>
          <a:lstStyle/>
          <a:p>
            <a:r>
              <a:rPr lang="nb-NO" dirty="0" err="1"/>
              <a:t>Click</a:t>
            </a:r>
            <a:r>
              <a:rPr lang="nb-NO" dirty="0"/>
              <a:t> to </a:t>
            </a:r>
            <a:r>
              <a:rPr lang="nb-NO" dirty="0" err="1"/>
              <a:t>add</a:t>
            </a:r>
            <a:r>
              <a:rPr lang="nb-NO" dirty="0"/>
              <a:t> </a:t>
            </a:r>
            <a:r>
              <a:rPr lang="nb-NO" dirty="0" err="1"/>
              <a:t>text</a:t>
            </a:r>
            <a:endParaRPr lang="nb-NO" dirty="0"/>
          </a:p>
          <a:p>
            <a:pPr lvl="1"/>
            <a:r>
              <a:rPr lang="nb-NO" dirty="0" err="1"/>
              <a:t>Click</a:t>
            </a:r>
            <a:r>
              <a:rPr lang="nb-NO" dirty="0"/>
              <a:t> to </a:t>
            </a:r>
            <a:r>
              <a:rPr lang="nb-NO" dirty="0" err="1"/>
              <a:t>add</a:t>
            </a:r>
            <a:r>
              <a:rPr lang="nb-NO" dirty="0"/>
              <a:t> </a:t>
            </a:r>
            <a:r>
              <a:rPr lang="nb-NO" dirty="0" err="1"/>
              <a:t>text</a:t>
            </a:r>
            <a:endParaRPr lang="nb-NO" dirty="0"/>
          </a:p>
          <a:p>
            <a:pPr lvl="1"/>
            <a:endParaRPr dirty="0"/>
          </a:p>
          <a:p>
            <a:pPr lvl="2"/>
            <a:endParaRPr dirty="0"/>
          </a:p>
          <a:p>
            <a:pPr lvl="3"/>
            <a:endParaRPr dirty="0"/>
          </a:p>
          <a:p>
            <a:pPr lvl="4"/>
            <a:endParaRPr dirty="0"/>
          </a:p>
        </p:txBody>
      </p:sp>
      <p:sp>
        <p:nvSpPr>
          <p:cNvPr id="3" name="Picture Placeholder 6">
            <a:extLst>
              <a:ext uri="{FF2B5EF4-FFF2-40B4-BE49-F238E27FC236}">
                <a16:creationId xmlns:a16="http://schemas.microsoft.com/office/drawing/2014/main" id="{50C804EE-AD7B-EE68-0D34-7E1175E0091F}"/>
              </a:ext>
            </a:extLst>
          </p:cNvPr>
          <p:cNvSpPr txBox="1">
            <a:spLocks/>
          </p:cNvSpPr>
          <p:nvPr userDrawn="1"/>
        </p:nvSpPr>
        <p:spPr>
          <a:xfrm>
            <a:off x="10732967" y="6387344"/>
            <a:ext cx="1125773" cy="206449"/>
          </a:xfrm>
          <a:prstGeom prst="rect">
            <a:avLst/>
          </a:prstGeom>
          <a:blipFill>
            <a:blip r:embed="rId2">
              <a:extLst>
                <a:ext uri="{96DAC541-7B7A-43D3-8B79-37D633B846F1}">
                  <asvg:svgBlip xmlns:asvg="http://schemas.microsoft.com/office/drawing/2016/SVG/main" r:embed="rId3"/>
                </a:ext>
              </a:extLst>
            </a:blip>
            <a:stretch>
              <a:fillRect/>
            </a:stretch>
          </a:blipFill>
        </p:spPr>
        <p:txBody>
          <a:bodyPr/>
          <a:lstStyle>
            <a:lvl1pPr marL="0" marR="0" indent="0" algn="l" defTabSz="685800" eaLnBrk="1" latinLnBrk="0" hangingPunct="1">
              <a:lnSpc>
                <a:spcPct val="100000"/>
              </a:lnSpc>
              <a:spcBef>
                <a:spcPts val="700"/>
              </a:spcBef>
              <a:spcAft>
                <a:spcPts val="0"/>
              </a:spcAft>
              <a:buClr>
                <a:srgbClr val="5B5BE6"/>
              </a:buClr>
              <a:buSzPct val="100000"/>
              <a:buFont typeface="Arial"/>
              <a:buNone/>
              <a:tabLst/>
              <a:defRPr sz="22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Franklin Gothic Book"/>
              </a:defRPr>
            </a:lvl1pPr>
            <a:lvl2pPr marL="685800" marR="0" indent="-288036" algn="l" defTabSz="685800" eaLnBrk="1" latinLnBrk="0" hangingPunct="1">
              <a:lnSpc>
                <a:spcPct val="100000"/>
              </a:lnSpc>
              <a:spcBef>
                <a:spcPts val="700"/>
              </a:spcBef>
              <a:spcAft>
                <a:spcPts val="0"/>
              </a:spcAft>
              <a:buClr>
                <a:srgbClr val="5B5BE6"/>
              </a:buClr>
              <a:buSzPct val="100000"/>
              <a:buFont typeface="Arial" panose="020B0604020202020204" pitchFamily="34" charset="0"/>
              <a:buChar char="•"/>
              <a:tabLst/>
              <a:defRPr sz="18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Franklin Gothic Book"/>
              </a:defRPr>
            </a:lvl2pPr>
            <a:lvl3pPr marL="740664" marR="0" indent="0" algn="l" defTabSz="685800" eaLnBrk="1" latinLnBrk="0" hangingPunct="1">
              <a:lnSpc>
                <a:spcPct val="150000"/>
              </a:lnSpc>
              <a:spcBef>
                <a:spcPts val="700"/>
              </a:spcBef>
              <a:spcAft>
                <a:spcPts val="0"/>
              </a:spcAft>
              <a:buClr>
                <a:srgbClr val="5B5BE6"/>
              </a:buClr>
              <a:buSzPct val="100000"/>
              <a:buFont typeface="Arial"/>
              <a:buNone/>
              <a:tabLst/>
              <a:defRPr sz="1500" b="0" i="0" u="none" strike="noStrike" cap="none" spc="0" baseline="0">
                <a:solidFill>
                  <a:srgbClr val="110468"/>
                </a:solidFill>
                <a:uFillTx/>
                <a:latin typeface="Franklin Gothic Book"/>
                <a:ea typeface="Franklin Gothic Book"/>
                <a:cs typeface="Franklin Gothic Book"/>
                <a:sym typeface="Franklin Gothic Book"/>
              </a:defRPr>
            </a:lvl3pPr>
            <a:lvl4pPr marL="1083564" marR="0" indent="0" algn="l" defTabSz="685800" eaLnBrk="1" latinLnBrk="0" hangingPunct="1">
              <a:lnSpc>
                <a:spcPct val="150000"/>
              </a:lnSpc>
              <a:spcBef>
                <a:spcPts val="700"/>
              </a:spcBef>
              <a:spcAft>
                <a:spcPts val="0"/>
              </a:spcAft>
              <a:buClr>
                <a:srgbClr val="5B5BE6"/>
              </a:buClr>
              <a:buSzPct val="100000"/>
              <a:buFont typeface="Arial"/>
              <a:buNone/>
              <a:tabLst/>
              <a:defRPr sz="1500" b="0" i="0" u="none" strike="noStrike" cap="none" spc="0" baseline="0">
                <a:solidFill>
                  <a:srgbClr val="110468"/>
                </a:solidFill>
                <a:uFillTx/>
                <a:latin typeface="Franklin Gothic Book"/>
                <a:ea typeface="Franklin Gothic Book"/>
                <a:cs typeface="Franklin Gothic Book"/>
                <a:sym typeface="Franklin Gothic Book"/>
              </a:defRPr>
            </a:lvl4pPr>
            <a:lvl5pPr marL="1786508" marR="0" indent="-360044" algn="l" defTabSz="685800" eaLnBrk="1" latinLnBrk="0" hangingPunct="1">
              <a:lnSpc>
                <a:spcPct val="150000"/>
              </a:lnSpc>
              <a:spcBef>
                <a:spcPts val="700"/>
              </a:spcBef>
              <a:spcAft>
                <a:spcPts val="0"/>
              </a:spcAft>
              <a:buClr>
                <a:srgbClr val="5B5BE6"/>
              </a:buClr>
              <a:buSzPct val="100000"/>
              <a:buFont typeface="Arial"/>
              <a:buChar char="■"/>
              <a:tabLst/>
              <a:defRPr sz="1500" b="0" i="0" u="none" strike="noStrike" cap="none" spc="0" baseline="0">
                <a:solidFill>
                  <a:srgbClr val="110468"/>
                </a:solidFill>
                <a:uFillTx/>
                <a:latin typeface="Franklin Gothic Book"/>
                <a:ea typeface="Franklin Gothic Book"/>
                <a:cs typeface="Franklin Gothic Book"/>
                <a:sym typeface="Franklin Gothic Book"/>
              </a:defRPr>
            </a:lvl5pPr>
            <a:lvl6pPr marL="2129408" marR="0" indent="-360044" algn="l" defTabSz="685800" eaLnBrk="1" latinLnBrk="0" hangingPunct="1">
              <a:lnSpc>
                <a:spcPct val="150000"/>
              </a:lnSpc>
              <a:spcBef>
                <a:spcPts val="700"/>
              </a:spcBef>
              <a:spcAft>
                <a:spcPts val="0"/>
              </a:spcAft>
              <a:buClr>
                <a:srgbClr val="5B5BE6"/>
              </a:buClr>
              <a:buSzPct val="100000"/>
              <a:buFont typeface="Arial"/>
              <a:buChar char="–"/>
              <a:tabLst/>
              <a:defRPr sz="1500" b="0" i="0" u="none" strike="noStrike" cap="none" spc="0" baseline="0">
                <a:solidFill>
                  <a:srgbClr val="110468"/>
                </a:solidFill>
                <a:uFillTx/>
                <a:latin typeface="Franklin Gothic Book"/>
                <a:ea typeface="Franklin Gothic Book"/>
                <a:cs typeface="Franklin Gothic Book"/>
                <a:sym typeface="Franklin Gothic Book"/>
              </a:defRPr>
            </a:lvl6pPr>
            <a:lvl7pPr marL="2544317" marR="0" indent="-432053" algn="l" defTabSz="685800" eaLnBrk="1" latinLnBrk="0" hangingPunct="1">
              <a:lnSpc>
                <a:spcPct val="150000"/>
              </a:lnSpc>
              <a:spcBef>
                <a:spcPts val="700"/>
              </a:spcBef>
              <a:spcAft>
                <a:spcPts val="0"/>
              </a:spcAft>
              <a:buClr>
                <a:srgbClr val="5B5BE6"/>
              </a:buClr>
              <a:buSzPct val="100000"/>
              <a:buFont typeface="Arial"/>
              <a:buChar char="■"/>
              <a:tabLst/>
              <a:defRPr sz="1500" b="0" i="0" u="none" strike="noStrike" cap="none" spc="0" baseline="0">
                <a:solidFill>
                  <a:srgbClr val="110468"/>
                </a:solidFill>
                <a:uFillTx/>
                <a:latin typeface="Franklin Gothic Book"/>
                <a:ea typeface="Franklin Gothic Book"/>
                <a:cs typeface="Franklin Gothic Book"/>
                <a:sym typeface="Franklin Gothic Book"/>
              </a:defRPr>
            </a:lvl7pPr>
            <a:lvl8pPr marL="2887217" marR="0" indent="-432053" algn="l" defTabSz="685800" eaLnBrk="1" latinLnBrk="0" hangingPunct="1">
              <a:lnSpc>
                <a:spcPct val="150000"/>
              </a:lnSpc>
              <a:spcBef>
                <a:spcPts val="700"/>
              </a:spcBef>
              <a:spcAft>
                <a:spcPts val="0"/>
              </a:spcAft>
              <a:buClr>
                <a:srgbClr val="5B5BE6"/>
              </a:buClr>
              <a:buSzPct val="100000"/>
              <a:buFont typeface="Arial"/>
              <a:buChar char="–"/>
              <a:tabLst/>
              <a:defRPr sz="1500" b="0" i="0" u="none" strike="noStrike" cap="none" spc="0" baseline="0">
                <a:solidFill>
                  <a:srgbClr val="110468"/>
                </a:solidFill>
                <a:uFillTx/>
                <a:latin typeface="Franklin Gothic Book"/>
                <a:ea typeface="Franklin Gothic Book"/>
                <a:cs typeface="Franklin Gothic Book"/>
                <a:sym typeface="Franklin Gothic Book"/>
              </a:defRPr>
            </a:lvl8pPr>
            <a:lvl9pPr marL="3230117" marR="0" indent="-432053" algn="l" defTabSz="685800" eaLnBrk="1" latinLnBrk="0" hangingPunct="1">
              <a:lnSpc>
                <a:spcPct val="150000"/>
              </a:lnSpc>
              <a:spcBef>
                <a:spcPts val="700"/>
              </a:spcBef>
              <a:spcAft>
                <a:spcPts val="0"/>
              </a:spcAft>
              <a:buClr>
                <a:srgbClr val="5B5BE6"/>
              </a:buClr>
              <a:buSzPct val="100000"/>
              <a:buFont typeface="Arial"/>
              <a:buChar char="■"/>
              <a:tabLst/>
              <a:defRPr sz="1500" b="0" i="0" u="none" strike="noStrike" cap="none" spc="0" baseline="0">
                <a:solidFill>
                  <a:srgbClr val="110468"/>
                </a:solidFill>
                <a:uFillTx/>
                <a:latin typeface="Franklin Gothic Book"/>
                <a:ea typeface="Franklin Gothic Book"/>
                <a:cs typeface="Franklin Gothic Book"/>
                <a:sym typeface="Franklin Gothic Book"/>
              </a:defRPr>
            </a:lvl9pPr>
          </a:lstStyle>
          <a:p>
            <a:r>
              <a:rPr lang="nb-NO" sz="2933"/>
              <a:t> </a:t>
            </a:r>
            <a:endParaRPr lang="nb-NO" sz="2933" dirty="0"/>
          </a:p>
        </p:txBody>
      </p:sp>
    </p:spTree>
    <p:extLst>
      <p:ext uri="{BB962C8B-B14F-4D97-AF65-F5344CB8AC3E}">
        <p14:creationId xmlns:p14="http://schemas.microsoft.com/office/powerpoint/2010/main" val="1675298639"/>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ext slide with picture">
    <p:spTree>
      <p:nvGrpSpPr>
        <p:cNvPr id="1" name=""/>
        <p:cNvGrpSpPr/>
        <p:nvPr/>
      </p:nvGrpSpPr>
      <p:grpSpPr>
        <a:xfrm>
          <a:off x="0" y="0"/>
          <a:ext cx="0" cy="0"/>
          <a:chOff x="0" y="0"/>
          <a:chExt cx="0" cy="0"/>
        </a:xfrm>
      </p:grpSpPr>
      <p:sp>
        <p:nvSpPr>
          <p:cNvPr id="55" name="Title can be placed here"/>
          <p:cNvSpPr txBox="1">
            <a:spLocks noGrp="1"/>
          </p:cNvSpPr>
          <p:nvPr>
            <p:ph type="title" hasCustomPrompt="1"/>
          </p:nvPr>
        </p:nvSpPr>
        <p:spPr>
          <a:xfrm>
            <a:off x="644293" y="525348"/>
            <a:ext cx="5055219" cy="1130917"/>
          </a:xfrm>
          <a:prstGeom prst="rect">
            <a:avLst/>
          </a:prstGeom>
        </p:spPr>
        <p:txBody>
          <a:bodyPr/>
          <a:lstStyle/>
          <a:p>
            <a:r>
              <a:rPr lang="nb-NO" dirty="0" err="1"/>
              <a:t>Click</a:t>
            </a:r>
            <a:r>
              <a:rPr lang="nb-NO" dirty="0"/>
              <a:t> to </a:t>
            </a:r>
            <a:r>
              <a:rPr lang="nb-NO" dirty="0" err="1"/>
              <a:t>add</a:t>
            </a:r>
            <a:r>
              <a:rPr lang="nb-NO" dirty="0"/>
              <a:t> </a:t>
            </a:r>
            <a:r>
              <a:rPr lang="nb-NO" dirty="0" err="1"/>
              <a:t>title</a:t>
            </a:r>
            <a:endParaRPr dirty="0"/>
          </a:p>
        </p:txBody>
      </p:sp>
      <p:sp>
        <p:nvSpPr>
          <p:cNvPr id="56" name="Body Level One…"/>
          <p:cNvSpPr txBox="1">
            <a:spLocks noGrp="1"/>
          </p:cNvSpPr>
          <p:nvPr>
            <p:ph type="body" sz="half" idx="1" hasCustomPrompt="1"/>
          </p:nvPr>
        </p:nvSpPr>
        <p:spPr>
          <a:xfrm>
            <a:off x="644293" y="1982439"/>
            <a:ext cx="5055219" cy="4282069"/>
          </a:xfrm>
          <a:prstGeom prst="rect">
            <a:avLst/>
          </a:prstGeom>
        </p:spPr>
        <p:txBody>
          <a:bodyPr/>
          <a:lstStyle/>
          <a:p>
            <a:r>
              <a:rPr lang="nb-NO" dirty="0" err="1"/>
              <a:t>Click</a:t>
            </a:r>
            <a:r>
              <a:rPr lang="nb-NO" dirty="0"/>
              <a:t> to </a:t>
            </a:r>
            <a:r>
              <a:rPr lang="nb-NO" dirty="0" err="1"/>
              <a:t>add</a:t>
            </a:r>
            <a:r>
              <a:rPr lang="nb-NO" dirty="0"/>
              <a:t> </a:t>
            </a:r>
            <a:r>
              <a:rPr lang="nb-NO" dirty="0" err="1"/>
              <a:t>text</a:t>
            </a:r>
            <a:endParaRPr lang="nb-NO" dirty="0"/>
          </a:p>
          <a:p>
            <a:pPr lvl="1"/>
            <a:r>
              <a:rPr lang="nb-NO" dirty="0" err="1"/>
              <a:t>Click</a:t>
            </a:r>
            <a:r>
              <a:rPr lang="nb-NO" dirty="0"/>
              <a:t> to </a:t>
            </a:r>
            <a:r>
              <a:rPr lang="nb-NO" dirty="0" err="1"/>
              <a:t>add</a:t>
            </a:r>
            <a:r>
              <a:rPr lang="nb-NO" dirty="0"/>
              <a:t> </a:t>
            </a:r>
            <a:r>
              <a:rPr lang="nb-NO" dirty="0" err="1"/>
              <a:t>text</a:t>
            </a:r>
            <a:endParaRPr lang="nb-NO" dirty="0"/>
          </a:p>
          <a:p>
            <a:pPr lvl="1"/>
            <a:endParaRPr dirty="0"/>
          </a:p>
          <a:p>
            <a:pPr lvl="2"/>
            <a:endParaRPr dirty="0"/>
          </a:p>
          <a:p>
            <a:pPr lvl="3"/>
            <a:endParaRPr dirty="0"/>
          </a:p>
          <a:p>
            <a:pPr lvl="4"/>
            <a:endParaRPr dirty="0"/>
          </a:p>
        </p:txBody>
      </p:sp>
      <p:sp>
        <p:nvSpPr>
          <p:cNvPr id="57" name="Plassholder for bilde 12"/>
          <p:cNvSpPr>
            <a:spLocks noGrp="1"/>
          </p:cNvSpPr>
          <p:nvPr>
            <p:ph type="pic" idx="21" hasCustomPrompt="1"/>
          </p:nvPr>
        </p:nvSpPr>
        <p:spPr>
          <a:xfrm>
            <a:off x="6311901" y="0"/>
            <a:ext cx="5880099" cy="6858000"/>
          </a:xfrm>
          <a:prstGeom prst="rect">
            <a:avLst/>
          </a:prstGeom>
        </p:spPr>
        <p:txBody>
          <a:bodyPr lIns="91439" rIns="91439">
            <a:noAutofit/>
          </a:bodyPr>
          <a:lstStyle/>
          <a:p>
            <a:pPr marL="380990" marR="0" lvl="0" indent="-380990" algn="l" defTabSz="914377" eaLnBrk="1" fontAlgn="auto" latinLnBrk="0" hangingPunct="1">
              <a:lnSpc>
                <a:spcPct val="150000"/>
              </a:lnSpc>
              <a:spcBef>
                <a:spcPts val="933"/>
              </a:spcBef>
              <a:spcAft>
                <a:spcPts val="0"/>
              </a:spcAft>
              <a:buClr>
                <a:srgbClr val="5B5BE6"/>
              </a:buClr>
              <a:buSzPct val="100000"/>
              <a:buFont typeface="Arial"/>
              <a:buChar char="•"/>
              <a:tabLst/>
              <a:defRPr/>
            </a:pPr>
            <a:r>
              <a:rPr lang="nb-NO" dirty="0" err="1"/>
              <a:t>Click</a:t>
            </a:r>
            <a:r>
              <a:rPr lang="nb-NO" dirty="0"/>
              <a:t> to </a:t>
            </a:r>
            <a:r>
              <a:rPr lang="nb-NO" dirty="0" err="1"/>
              <a:t>add</a:t>
            </a:r>
            <a:r>
              <a:rPr lang="nb-NO" dirty="0"/>
              <a:t> </a:t>
            </a:r>
            <a:r>
              <a:rPr lang="nb-NO" dirty="0" err="1"/>
              <a:t>photo</a:t>
            </a:r>
            <a:r>
              <a:rPr lang="nb-NO" dirty="0"/>
              <a:t> or video</a:t>
            </a:r>
          </a:p>
          <a:p>
            <a:endParaRPr dirty="0"/>
          </a:p>
        </p:txBody>
      </p:sp>
      <p:sp>
        <p:nvSpPr>
          <p:cNvPr id="58" name="Slide Number"/>
          <p:cNvSpPr txBox="1">
            <a:spLocks noGrp="1"/>
          </p:cNvSpPr>
          <p:nvPr>
            <p:ph type="sldNum" sz="quarter" idx="2"/>
          </p:nvPr>
        </p:nvSpPr>
        <p:spPr>
          <a:xfrm>
            <a:off x="636338" y="6352842"/>
            <a:ext cx="1192463" cy="338554"/>
          </a:xfrm>
          <a:prstGeom prst="rect">
            <a:avLst/>
          </a:prstGeom>
        </p:spPr>
        <p:txBody>
          <a:bodyPr/>
          <a:lstStyle/>
          <a:p>
            <a:fld id="{86CB4B4D-7CA3-9044-876B-883B54F8677D}" type="slidenum">
              <a:t>‹#›</a:t>
            </a:fld>
            <a:endParaRPr/>
          </a:p>
        </p:txBody>
      </p:sp>
      <p:sp>
        <p:nvSpPr>
          <p:cNvPr id="5" name="Picture Placeholder 6">
            <a:extLst>
              <a:ext uri="{FF2B5EF4-FFF2-40B4-BE49-F238E27FC236}">
                <a16:creationId xmlns:a16="http://schemas.microsoft.com/office/drawing/2014/main" id="{D76DA00C-2533-EA35-0E9E-614204FA87B9}"/>
              </a:ext>
            </a:extLst>
          </p:cNvPr>
          <p:cNvSpPr>
            <a:spLocks noGrp="1"/>
          </p:cNvSpPr>
          <p:nvPr>
            <p:ph type="pic" sz="quarter" idx="25" hasCustomPrompt="1"/>
          </p:nvPr>
        </p:nvSpPr>
        <p:spPr>
          <a:xfrm>
            <a:off x="4598696" y="6387344"/>
            <a:ext cx="1125773" cy="206449"/>
          </a:xfrm>
          <a:blipFill>
            <a:blip r:embed="rId2">
              <a:extLst>
                <a:ext uri="{96DAC541-7B7A-43D3-8B79-37D633B846F1}">
                  <asvg:svgBlip xmlns:asvg="http://schemas.microsoft.com/office/drawing/2016/SVG/main" r:embed="rId3"/>
                </a:ext>
              </a:extLst>
            </a:blip>
            <a:stretch>
              <a:fillRect/>
            </a:stretch>
          </a:blipFill>
        </p:spPr>
        <p:txBody>
          <a:bodyPr/>
          <a:lstStyle>
            <a:lvl1pPr marL="0" indent="0">
              <a:buNone/>
              <a:defRPr/>
            </a:lvl1pPr>
          </a:lstStyle>
          <a:p>
            <a:r>
              <a:rPr lang="nb-NO" dirty="0"/>
              <a:t> </a:t>
            </a:r>
          </a:p>
        </p:txBody>
      </p:sp>
      <p:sp>
        <p:nvSpPr>
          <p:cNvPr id="6" name="Text Placeholder 9">
            <a:extLst>
              <a:ext uri="{FF2B5EF4-FFF2-40B4-BE49-F238E27FC236}">
                <a16:creationId xmlns:a16="http://schemas.microsoft.com/office/drawing/2014/main" id="{29F68562-046E-6EC5-B506-BF9D4364A7C6}"/>
              </a:ext>
            </a:extLst>
          </p:cNvPr>
          <p:cNvSpPr>
            <a:spLocks noGrp="1"/>
          </p:cNvSpPr>
          <p:nvPr>
            <p:ph type="body" sz="quarter" idx="27" hasCustomPrompt="1"/>
          </p:nvPr>
        </p:nvSpPr>
        <p:spPr>
          <a:xfrm>
            <a:off x="9440371" y="6270862"/>
            <a:ext cx="2419033" cy="328739"/>
          </a:xfrm>
          <a:solidFill>
            <a:schemeClr val="tx1"/>
          </a:solidFill>
        </p:spPr>
        <p:txBody>
          <a:bodyPr wrap="none" lIns="108000" tIns="36000" rIns="108000" anchor="b" anchorCtr="0">
            <a:spAutoFit/>
          </a:bodyPr>
          <a:lstStyle>
            <a:lvl1pPr marL="0" indent="0" algn="r">
              <a:buNone/>
              <a:defRPr sz="1600">
                <a:solidFill>
                  <a:schemeClr val="bg2"/>
                </a:solidFill>
              </a:defRPr>
            </a:lvl1pPr>
          </a:lstStyle>
          <a:p>
            <a:pPr lvl="0"/>
            <a:r>
              <a:rPr lang="nb-NO" dirty="0" err="1"/>
              <a:t>Click</a:t>
            </a:r>
            <a:r>
              <a:rPr lang="nb-NO" dirty="0"/>
              <a:t> to </a:t>
            </a:r>
            <a:r>
              <a:rPr lang="nb-NO" dirty="0" err="1"/>
              <a:t>add</a:t>
            </a:r>
            <a:r>
              <a:rPr lang="nb-NO" dirty="0"/>
              <a:t> </a:t>
            </a:r>
            <a:r>
              <a:rPr lang="nb-NO" dirty="0" err="1"/>
              <a:t>photo</a:t>
            </a:r>
            <a:r>
              <a:rPr lang="nb-NO" dirty="0"/>
              <a:t> </a:t>
            </a:r>
            <a:r>
              <a:rPr lang="nb-NO" dirty="0" err="1"/>
              <a:t>credit</a:t>
            </a:r>
            <a:endParaRPr lang="nb-NO" dirty="0"/>
          </a:p>
        </p:txBody>
      </p:sp>
    </p:spTree>
    <p:extLst>
      <p:ext uri="{BB962C8B-B14F-4D97-AF65-F5344CB8AC3E}">
        <p14:creationId xmlns:p14="http://schemas.microsoft.com/office/powerpoint/2010/main" val="1721779328"/>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Fullscreen photo">
    <p:bg>
      <p:bgRef idx="1001">
        <a:schemeClr val="bg1"/>
      </p:bgRef>
    </p:bg>
    <p:spTree>
      <p:nvGrpSpPr>
        <p:cNvPr id="1" name=""/>
        <p:cNvGrpSpPr/>
        <p:nvPr/>
      </p:nvGrpSpPr>
      <p:grpSpPr>
        <a:xfrm>
          <a:off x="0" y="0"/>
          <a:ext cx="0" cy="0"/>
          <a:chOff x="0" y="0"/>
          <a:chExt cx="0" cy="0"/>
        </a:xfrm>
      </p:grpSpPr>
      <p:sp>
        <p:nvSpPr>
          <p:cNvPr id="10" name="Plassholder for bilde 12">
            <a:extLst>
              <a:ext uri="{FF2B5EF4-FFF2-40B4-BE49-F238E27FC236}">
                <a16:creationId xmlns:a16="http://schemas.microsoft.com/office/drawing/2014/main" id="{1C4B87CF-74A9-226A-850D-B6D21A750C4E}"/>
              </a:ext>
            </a:extLst>
          </p:cNvPr>
          <p:cNvSpPr>
            <a:spLocks noGrp="1"/>
          </p:cNvSpPr>
          <p:nvPr>
            <p:ph type="pic" idx="21" hasCustomPrompt="1"/>
          </p:nvPr>
        </p:nvSpPr>
        <p:spPr>
          <a:xfrm>
            <a:off x="0" y="0"/>
            <a:ext cx="12192000" cy="6858000"/>
          </a:xfrm>
          <a:prstGeom prst="rect">
            <a:avLst/>
          </a:prstGeom>
        </p:spPr>
        <p:txBody>
          <a:bodyPr lIns="91439" rIns="91439">
            <a:noAutofit/>
          </a:bodyPr>
          <a:lstStyle>
            <a:lvl1pPr marL="0" indent="0">
              <a:buNone/>
              <a:defRPr>
                <a:solidFill>
                  <a:srgbClr val="000000"/>
                </a:solidFill>
              </a:defRPr>
            </a:lvl1pPr>
          </a:lstStyle>
          <a:p>
            <a:pPr marL="380990" marR="0" lvl="0" indent="-380990" algn="l" defTabSz="914377" eaLnBrk="1" fontAlgn="auto" latinLnBrk="0" hangingPunct="1">
              <a:lnSpc>
                <a:spcPct val="150000"/>
              </a:lnSpc>
              <a:spcBef>
                <a:spcPts val="933"/>
              </a:spcBef>
              <a:spcAft>
                <a:spcPts val="0"/>
              </a:spcAft>
              <a:buClr>
                <a:srgbClr val="5B5BE6"/>
              </a:buClr>
              <a:buSzPct val="100000"/>
              <a:buFont typeface="Arial"/>
              <a:buChar char="•"/>
              <a:tabLst/>
              <a:defRPr/>
            </a:pPr>
            <a:r>
              <a:rPr lang="nb-NO" dirty="0" err="1"/>
              <a:t>Click</a:t>
            </a:r>
            <a:r>
              <a:rPr lang="nb-NO" dirty="0"/>
              <a:t> to </a:t>
            </a:r>
            <a:r>
              <a:rPr lang="nb-NO" dirty="0" err="1"/>
              <a:t>add</a:t>
            </a:r>
            <a:r>
              <a:rPr lang="nb-NO" dirty="0"/>
              <a:t> media</a:t>
            </a:r>
          </a:p>
          <a:p>
            <a:endParaRPr dirty="0"/>
          </a:p>
        </p:txBody>
      </p:sp>
      <p:sp>
        <p:nvSpPr>
          <p:cNvPr id="9" name="Picture Placeholder 6">
            <a:extLst>
              <a:ext uri="{FF2B5EF4-FFF2-40B4-BE49-F238E27FC236}">
                <a16:creationId xmlns:a16="http://schemas.microsoft.com/office/drawing/2014/main" id="{B613E536-C755-9572-454C-597C3C4963A3}"/>
              </a:ext>
            </a:extLst>
          </p:cNvPr>
          <p:cNvSpPr>
            <a:spLocks noGrp="1"/>
          </p:cNvSpPr>
          <p:nvPr>
            <p:ph type="pic" sz="quarter" idx="26" hasCustomPrompt="1"/>
          </p:nvPr>
        </p:nvSpPr>
        <p:spPr>
          <a:xfrm>
            <a:off x="10732967" y="6387342"/>
            <a:ext cx="1125773" cy="206449"/>
          </a:xfrm>
          <a:blipFill>
            <a:blip r:embed="rId2">
              <a:extLst>
                <a:ext uri="{96DAC541-7B7A-43D3-8B79-37D633B846F1}">
                  <asvg:svgBlip xmlns:asvg="http://schemas.microsoft.com/office/drawing/2016/SVG/main" r:embed="rId3"/>
                </a:ext>
              </a:extLst>
            </a:blip>
            <a:stretch>
              <a:fillRect/>
            </a:stretch>
          </a:blipFill>
        </p:spPr>
        <p:txBody>
          <a:bodyPr/>
          <a:lstStyle>
            <a:lvl1pPr marL="0" indent="0">
              <a:buNone/>
              <a:defRPr>
                <a:solidFill>
                  <a:srgbClr val="FFFFFF"/>
                </a:solidFill>
              </a:defRPr>
            </a:lvl1pPr>
          </a:lstStyle>
          <a:p>
            <a:r>
              <a:rPr lang="nb-NO" dirty="0"/>
              <a:t> </a:t>
            </a:r>
          </a:p>
        </p:txBody>
      </p:sp>
    </p:spTree>
    <p:extLst>
      <p:ext uri="{BB962C8B-B14F-4D97-AF65-F5344CB8AC3E}">
        <p14:creationId xmlns:p14="http://schemas.microsoft.com/office/powerpoint/2010/main" val="3181091524"/>
      </p:ext>
    </p:extLst>
  </p:cSld>
  <p:clrMapOvr>
    <a:overrideClrMapping bg1="lt1" tx1="dk1" bg2="lt2" tx2="dk2" accent1="accent1" accent2="accent2" accent3="accent3" accent4="accent4" accent5="accent5" accent6="accent6" hlink="hlink" folHlink="folHlink"/>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1B0C6D-F917-8F25-7AA5-834071C9ADB1}"/>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49BCB8DF-7B75-6AD1-5300-207D12C65C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147E82F5-DC7A-916E-4ECD-32B14B6C9A59}"/>
              </a:ext>
            </a:extLst>
          </p:cNvPr>
          <p:cNvSpPr>
            <a:spLocks noGrp="1"/>
          </p:cNvSpPr>
          <p:nvPr>
            <p:ph type="dt" sz="half" idx="10"/>
          </p:nvPr>
        </p:nvSpPr>
        <p:spPr/>
        <p:txBody>
          <a:bodyPr/>
          <a:lstStyle/>
          <a:p>
            <a:fld id="{FE8F4E6A-CEA6-4369-9490-A3353FC423D5}" type="datetimeFigureOut">
              <a:rPr lang="en-AU" smtClean="0"/>
              <a:t>10/11/2024</a:t>
            </a:fld>
            <a:endParaRPr lang="en-AU"/>
          </a:p>
        </p:txBody>
      </p:sp>
      <p:sp>
        <p:nvSpPr>
          <p:cNvPr id="5" name="Footer Placeholder 4">
            <a:extLst>
              <a:ext uri="{FF2B5EF4-FFF2-40B4-BE49-F238E27FC236}">
                <a16:creationId xmlns:a16="http://schemas.microsoft.com/office/drawing/2014/main" id="{DED9F552-847C-46C1-AC44-3197232C6346}"/>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E069868A-B6EE-5A08-EF54-747B72B743CC}"/>
              </a:ext>
            </a:extLst>
          </p:cNvPr>
          <p:cNvSpPr>
            <a:spLocks noGrp="1"/>
          </p:cNvSpPr>
          <p:nvPr>
            <p:ph type="sldNum" sz="quarter" idx="12"/>
          </p:nvPr>
        </p:nvSpPr>
        <p:spPr/>
        <p:txBody>
          <a:bodyPr/>
          <a:lstStyle/>
          <a:p>
            <a:fld id="{E940F175-220D-4C82-8303-6E1FDDA86500}" type="slidenum">
              <a:rPr lang="en-AU" smtClean="0"/>
              <a:t>‹#›</a:t>
            </a:fld>
            <a:endParaRPr lang="en-AU"/>
          </a:p>
        </p:txBody>
      </p:sp>
    </p:spTree>
    <p:extLst>
      <p:ext uri="{BB962C8B-B14F-4D97-AF65-F5344CB8AC3E}">
        <p14:creationId xmlns:p14="http://schemas.microsoft.com/office/powerpoint/2010/main" val="8397855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ullscreen photo with photo credit">
    <p:bg>
      <p:bgRef idx="1001">
        <a:schemeClr val="bg1"/>
      </p:bgRef>
    </p:bg>
    <p:spTree>
      <p:nvGrpSpPr>
        <p:cNvPr id="1" name=""/>
        <p:cNvGrpSpPr/>
        <p:nvPr/>
      </p:nvGrpSpPr>
      <p:grpSpPr>
        <a:xfrm>
          <a:off x="0" y="0"/>
          <a:ext cx="0" cy="0"/>
          <a:chOff x="0" y="0"/>
          <a:chExt cx="0" cy="0"/>
        </a:xfrm>
      </p:grpSpPr>
      <p:sp>
        <p:nvSpPr>
          <p:cNvPr id="10" name="Plassholder for bilde 12">
            <a:extLst>
              <a:ext uri="{FF2B5EF4-FFF2-40B4-BE49-F238E27FC236}">
                <a16:creationId xmlns:a16="http://schemas.microsoft.com/office/drawing/2014/main" id="{1C4B87CF-74A9-226A-850D-B6D21A750C4E}"/>
              </a:ext>
            </a:extLst>
          </p:cNvPr>
          <p:cNvSpPr>
            <a:spLocks noGrp="1"/>
          </p:cNvSpPr>
          <p:nvPr>
            <p:ph type="pic" idx="21" hasCustomPrompt="1"/>
          </p:nvPr>
        </p:nvSpPr>
        <p:spPr>
          <a:xfrm>
            <a:off x="0" y="0"/>
            <a:ext cx="12192000" cy="6858000"/>
          </a:xfrm>
          <a:prstGeom prst="rect">
            <a:avLst/>
          </a:prstGeom>
        </p:spPr>
        <p:txBody>
          <a:bodyPr lIns="91439" rIns="91439">
            <a:noAutofit/>
          </a:bodyPr>
          <a:lstStyle>
            <a:lvl1pPr marL="0" indent="0">
              <a:buNone/>
              <a:defRPr>
                <a:solidFill>
                  <a:srgbClr val="FFFFFF"/>
                </a:solidFill>
              </a:defRPr>
            </a:lvl1pPr>
          </a:lstStyle>
          <a:p>
            <a:pPr marL="380990" marR="0" lvl="0" indent="-380990" algn="l" defTabSz="914377" eaLnBrk="1" fontAlgn="auto" latinLnBrk="0" hangingPunct="1">
              <a:lnSpc>
                <a:spcPct val="150000"/>
              </a:lnSpc>
              <a:spcBef>
                <a:spcPts val="933"/>
              </a:spcBef>
              <a:spcAft>
                <a:spcPts val="0"/>
              </a:spcAft>
              <a:buClr>
                <a:srgbClr val="5B5BE6"/>
              </a:buClr>
              <a:buSzPct val="100000"/>
              <a:buFont typeface="Arial"/>
              <a:buChar char="•"/>
              <a:tabLst/>
              <a:defRPr/>
            </a:pPr>
            <a:r>
              <a:rPr lang="nb-NO" dirty="0" err="1"/>
              <a:t>Click</a:t>
            </a:r>
            <a:r>
              <a:rPr lang="nb-NO" dirty="0"/>
              <a:t> to </a:t>
            </a:r>
            <a:r>
              <a:rPr lang="nb-NO" dirty="0" err="1"/>
              <a:t>add</a:t>
            </a:r>
            <a:r>
              <a:rPr lang="nb-NO" dirty="0"/>
              <a:t> media</a:t>
            </a:r>
          </a:p>
          <a:p>
            <a:endParaRPr dirty="0"/>
          </a:p>
        </p:txBody>
      </p:sp>
      <p:sp>
        <p:nvSpPr>
          <p:cNvPr id="6" name="Text Placeholder 9">
            <a:extLst>
              <a:ext uri="{FF2B5EF4-FFF2-40B4-BE49-F238E27FC236}">
                <a16:creationId xmlns:a16="http://schemas.microsoft.com/office/drawing/2014/main" id="{8865785A-C8A2-657A-FE25-A5EB3C529E6C}"/>
              </a:ext>
            </a:extLst>
          </p:cNvPr>
          <p:cNvSpPr>
            <a:spLocks noGrp="1"/>
          </p:cNvSpPr>
          <p:nvPr>
            <p:ph type="body" sz="quarter" idx="27" hasCustomPrompt="1"/>
          </p:nvPr>
        </p:nvSpPr>
        <p:spPr>
          <a:xfrm>
            <a:off x="330692" y="6276332"/>
            <a:ext cx="2419033" cy="328739"/>
          </a:xfrm>
          <a:solidFill>
            <a:schemeClr val="bg1"/>
          </a:solidFill>
        </p:spPr>
        <p:txBody>
          <a:bodyPr wrap="none" lIns="108000" tIns="36000" rIns="108000" anchor="b" anchorCtr="0">
            <a:spAutoFit/>
          </a:bodyPr>
          <a:lstStyle>
            <a:lvl1pPr marL="0" indent="0" algn="l">
              <a:buNone/>
              <a:defRPr sz="1600">
                <a:solidFill>
                  <a:srgbClr val="FFFFFF"/>
                </a:solidFill>
              </a:defRPr>
            </a:lvl1pPr>
          </a:lstStyle>
          <a:p>
            <a:pPr lvl="0"/>
            <a:r>
              <a:rPr lang="nb-NO" dirty="0" err="1"/>
              <a:t>Click</a:t>
            </a:r>
            <a:r>
              <a:rPr lang="nb-NO" dirty="0"/>
              <a:t> to </a:t>
            </a:r>
            <a:r>
              <a:rPr lang="nb-NO" dirty="0" err="1"/>
              <a:t>add</a:t>
            </a:r>
            <a:r>
              <a:rPr lang="nb-NO" dirty="0"/>
              <a:t> </a:t>
            </a:r>
            <a:r>
              <a:rPr lang="nb-NO" dirty="0" err="1"/>
              <a:t>photo</a:t>
            </a:r>
            <a:r>
              <a:rPr lang="nb-NO" dirty="0"/>
              <a:t> </a:t>
            </a:r>
            <a:r>
              <a:rPr lang="nb-NO" dirty="0" err="1"/>
              <a:t>credit</a:t>
            </a:r>
            <a:endParaRPr lang="nb-NO" dirty="0"/>
          </a:p>
        </p:txBody>
      </p:sp>
      <p:sp>
        <p:nvSpPr>
          <p:cNvPr id="9" name="Picture Placeholder 6">
            <a:extLst>
              <a:ext uri="{FF2B5EF4-FFF2-40B4-BE49-F238E27FC236}">
                <a16:creationId xmlns:a16="http://schemas.microsoft.com/office/drawing/2014/main" id="{B613E536-C755-9572-454C-597C3C4963A3}"/>
              </a:ext>
            </a:extLst>
          </p:cNvPr>
          <p:cNvSpPr>
            <a:spLocks noGrp="1"/>
          </p:cNvSpPr>
          <p:nvPr>
            <p:ph type="pic" sz="quarter" idx="26" hasCustomPrompt="1"/>
          </p:nvPr>
        </p:nvSpPr>
        <p:spPr>
          <a:xfrm>
            <a:off x="10732967" y="6387342"/>
            <a:ext cx="1125773" cy="206449"/>
          </a:xfrm>
          <a:blipFill>
            <a:blip r:embed="rId2">
              <a:extLst>
                <a:ext uri="{96DAC541-7B7A-43D3-8B79-37D633B846F1}">
                  <asvg:svgBlip xmlns:asvg="http://schemas.microsoft.com/office/drawing/2016/SVG/main" r:embed="rId3"/>
                </a:ext>
              </a:extLst>
            </a:blip>
            <a:stretch>
              <a:fillRect/>
            </a:stretch>
          </a:blipFill>
        </p:spPr>
        <p:txBody>
          <a:bodyPr/>
          <a:lstStyle>
            <a:lvl1pPr marL="0" indent="0">
              <a:buNone/>
              <a:defRPr>
                <a:solidFill>
                  <a:srgbClr val="FFFFFF"/>
                </a:solidFill>
              </a:defRPr>
            </a:lvl1pPr>
          </a:lstStyle>
          <a:p>
            <a:r>
              <a:rPr lang="nb-NO" dirty="0"/>
              <a:t> </a:t>
            </a:r>
          </a:p>
        </p:txBody>
      </p:sp>
    </p:spTree>
    <p:extLst>
      <p:ext uri="{BB962C8B-B14F-4D97-AF65-F5344CB8AC3E}">
        <p14:creationId xmlns:p14="http://schemas.microsoft.com/office/powerpoint/2010/main" val="2216107904"/>
      </p:ext>
    </p:extLst>
  </p:cSld>
  <p:clrMapOvr>
    <a:overrideClrMapping bg1="dk1" tx1="lt1" bg2="dk2" tx2="lt2" accent1="accent1" accent2="accent2" accent3="accent3" accent4="accent4" accent5="accent5" accent6="accent6" hlink="hlink" folHlink="folHlink"/>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Fullscreen photo with text">
    <p:bg>
      <p:bgRef idx="1001">
        <a:schemeClr val="bg1"/>
      </p:bgRef>
    </p:bg>
    <p:spTree>
      <p:nvGrpSpPr>
        <p:cNvPr id="1" name=""/>
        <p:cNvGrpSpPr/>
        <p:nvPr/>
      </p:nvGrpSpPr>
      <p:grpSpPr>
        <a:xfrm>
          <a:off x="0" y="0"/>
          <a:ext cx="0" cy="0"/>
          <a:chOff x="0" y="0"/>
          <a:chExt cx="0" cy="0"/>
        </a:xfrm>
      </p:grpSpPr>
      <p:sp>
        <p:nvSpPr>
          <p:cNvPr id="83" name="Plassholder for bilde 12"/>
          <p:cNvSpPr>
            <a:spLocks noGrp="1"/>
          </p:cNvSpPr>
          <p:nvPr>
            <p:ph type="pic" idx="21" hasCustomPrompt="1"/>
          </p:nvPr>
        </p:nvSpPr>
        <p:spPr>
          <a:xfrm>
            <a:off x="0" y="0"/>
            <a:ext cx="12192000" cy="6858000"/>
          </a:xfrm>
          <a:prstGeom prst="rect">
            <a:avLst/>
          </a:prstGeom>
        </p:spPr>
        <p:txBody>
          <a:bodyPr lIns="91439" rIns="91439">
            <a:noAutofit/>
          </a:bodyPr>
          <a:lstStyle>
            <a:lvl1pPr marL="0" indent="0">
              <a:buNone/>
              <a:defRPr>
                <a:solidFill>
                  <a:srgbClr val="FFFFFF"/>
                </a:solidFill>
              </a:defRPr>
            </a:lvl1pPr>
          </a:lstStyle>
          <a:p>
            <a:pPr marL="380990" marR="0" lvl="0" indent="-380990" algn="l" defTabSz="914377" eaLnBrk="1" fontAlgn="auto" latinLnBrk="0" hangingPunct="1">
              <a:lnSpc>
                <a:spcPct val="150000"/>
              </a:lnSpc>
              <a:spcBef>
                <a:spcPts val="933"/>
              </a:spcBef>
              <a:spcAft>
                <a:spcPts val="0"/>
              </a:spcAft>
              <a:buClr>
                <a:srgbClr val="5B5BE6"/>
              </a:buClr>
              <a:buSzPct val="100000"/>
              <a:buFont typeface="Arial"/>
              <a:buChar char="•"/>
              <a:tabLst/>
              <a:defRPr/>
            </a:pPr>
            <a:r>
              <a:rPr lang="nb-NO" dirty="0" err="1"/>
              <a:t>Click</a:t>
            </a:r>
            <a:r>
              <a:rPr lang="nb-NO" dirty="0"/>
              <a:t> to </a:t>
            </a:r>
            <a:r>
              <a:rPr lang="nb-NO" dirty="0" err="1"/>
              <a:t>add</a:t>
            </a:r>
            <a:r>
              <a:rPr lang="nb-NO" dirty="0"/>
              <a:t> media</a:t>
            </a:r>
          </a:p>
          <a:p>
            <a:endParaRPr dirty="0"/>
          </a:p>
        </p:txBody>
      </p:sp>
      <p:sp>
        <p:nvSpPr>
          <p:cNvPr id="5" name="Text Placeholder 9">
            <a:extLst>
              <a:ext uri="{FF2B5EF4-FFF2-40B4-BE49-F238E27FC236}">
                <a16:creationId xmlns:a16="http://schemas.microsoft.com/office/drawing/2014/main" id="{43177E65-0786-FEB7-A3FA-7FF90080D8EB}"/>
              </a:ext>
            </a:extLst>
          </p:cNvPr>
          <p:cNvSpPr>
            <a:spLocks noGrp="1"/>
          </p:cNvSpPr>
          <p:nvPr>
            <p:ph type="body" sz="quarter" idx="25" hasCustomPrompt="1"/>
          </p:nvPr>
        </p:nvSpPr>
        <p:spPr>
          <a:xfrm>
            <a:off x="331482" y="6066880"/>
            <a:ext cx="4198366" cy="533860"/>
          </a:xfrm>
          <a:solidFill>
            <a:schemeClr val="bg1"/>
          </a:solidFill>
        </p:spPr>
        <p:txBody>
          <a:bodyPr wrap="none" lIns="108000" tIns="36000" rIns="108000" anchor="b" anchorCtr="0">
            <a:spAutoFit/>
          </a:bodyPr>
          <a:lstStyle>
            <a:lvl1pPr marL="0" indent="0" algn="l">
              <a:buNone/>
              <a:defRPr sz="2933">
                <a:solidFill>
                  <a:srgbClr val="FFFFFF"/>
                </a:solidFill>
              </a:defRPr>
            </a:lvl1pPr>
          </a:lstStyle>
          <a:p>
            <a:pPr lvl="0"/>
            <a:r>
              <a:rPr lang="nb-NO" dirty="0" err="1"/>
              <a:t>Click</a:t>
            </a:r>
            <a:r>
              <a:rPr lang="nb-NO" dirty="0"/>
              <a:t> to </a:t>
            </a:r>
            <a:r>
              <a:rPr lang="nb-NO" dirty="0" err="1"/>
              <a:t>add</a:t>
            </a:r>
            <a:r>
              <a:rPr lang="nb-NO" dirty="0"/>
              <a:t> </a:t>
            </a:r>
            <a:r>
              <a:rPr lang="nb-NO" dirty="0" err="1"/>
              <a:t>text</a:t>
            </a:r>
            <a:r>
              <a:rPr lang="nb-NO" dirty="0"/>
              <a:t>/</a:t>
            </a:r>
            <a:r>
              <a:rPr lang="nb-NO" dirty="0" err="1"/>
              <a:t>caption</a:t>
            </a:r>
            <a:endParaRPr lang="nb-NO" dirty="0"/>
          </a:p>
        </p:txBody>
      </p:sp>
      <p:sp>
        <p:nvSpPr>
          <p:cNvPr id="4" name="Text Placeholder 9">
            <a:extLst>
              <a:ext uri="{FF2B5EF4-FFF2-40B4-BE49-F238E27FC236}">
                <a16:creationId xmlns:a16="http://schemas.microsoft.com/office/drawing/2014/main" id="{8D888CDB-CA99-BDA3-4161-A821C199A21E}"/>
              </a:ext>
            </a:extLst>
          </p:cNvPr>
          <p:cNvSpPr>
            <a:spLocks noGrp="1"/>
          </p:cNvSpPr>
          <p:nvPr>
            <p:ph type="body" sz="quarter" idx="27" hasCustomPrompt="1"/>
          </p:nvPr>
        </p:nvSpPr>
        <p:spPr>
          <a:xfrm>
            <a:off x="9434905" y="262171"/>
            <a:ext cx="2419033" cy="328739"/>
          </a:xfrm>
          <a:solidFill>
            <a:schemeClr val="bg1"/>
          </a:solidFill>
        </p:spPr>
        <p:txBody>
          <a:bodyPr wrap="none" lIns="108000" tIns="36000" rIns="108000" anchor="t" anchorCtr="0">
            <a:spAutoFit/>
          </a:bodyPr>
          <a:lstStyle>
            <a:lvl1pPr marL="0" indent="0" algn="r">
              <a:buNone/>
              <a:defRPr sz="1600">
                <a:solidFill>
                  <a:srgbClr val="FFFFFF"/>
                </a:solidFill>
              </a:defRPr>
            </a:lvl1pPr>
          </a:lstStyle>
          <a:p>
            <a:pPr lvl="0"/>
            <a:r>
              <a:rPr lang="nb-NO" dirty="0" err="1"/>
              <a:t>Click</a:t>
            </a:r>
            <a:r>
              <a:rPr lang="nb-NO" dirty="0"/>
              <a:t> to </a:t>
            </a:r>
            <a:r>
              <a:rPr lang="nb-NO" dirty="0" err="1"/>
              <a:t>add</a:t>
            </a:r>
            <a:r>
              <a:rPr lang="nb-NO" dirty="0"/>
              <a:t> </a:t>
            </a:r>
            <a:r>
              <a:rPr lang="nb-NO" dirty="0" err="1"/>
              <a:t>photo</a:t>
            </a:r>
            <a:r>
              <a:rPr lang="nb-NO" dirty="0"/>
              <a:t> </a:t>
            </a:r>
            <a:r>
              <a:rPr lang="nb-NO" dirty="0" err="1"/>
              <a:t>credit</a:t>
            </a:r>
            <a:endParaRPr lang="nb-NO" dirty="0"/>
          </a:p>
        </p:txBody>
      </p:sp>
      <p:sp>
        <p:nvSpPr>
          <p:cNvPr id="7" name="Picture Placeholder 6">
            <a:extLst>
              <a:ext uri="{FF2B5EF4-FFF2-40B4-BE49-F238E27FC236}">
                <a16:creationId xmlns:a16="http://schemas.microsoft.com/office/drawing/2014/main" id="{4DF925C0-E823-4A73-1F48-892C769A58EA}"/>
              </a:ext>
            </a:extLst>
          </p:cNvPr>
          <p:cNvSpPr>
            <a:spLocks noGrp="1"/>
          </p:cNvSpPr>
          <p:nvPr>
            <p:ph type="pic" sz="quarter" idx="26" hasCustomPrompt="1"/>
          </p:nvPr>
        </p:nvSpPr>
        <p:spPr>
          <a:xfrm>
            <a:off x="10732967" y="6387342"/>
            <a:ext cx="1125773" cy="206449"/>
          </a:xfrm>
          <a:blipFill>
            <a:blip r:embed="rId2">
              <a:extLst>
                <a:ext uri="{96DAC541-7B7A-43D3-8B79-37D633B846F1}">
                  <asvg:svgBlip xmlns:asvg="http://schemas.microsoft.com/office/drawing/2016/SVG/main" r:embed="rId3"/>
                </a:ext>
              </a:extLst>
            </a:blip>
            <a:stretch>
              <a:fillRect/>
            </a:stretch>
          </a:blipFill>
        </p:spPr>
        <p:txBody>
          <a:bodyPr/>
          <a:lstStyle>
            <a:lvl1pPr marL="0" indent="0">
              <a:buNone/>
              <a:defRPr>
                <a:solidFill>
                  <a:srgbClr val="FFFFFF"/>
                </a:solidFill>
              </a:defRPr>
            </a:lvl1pPr>
          </a:lstStyle>
          <a:p>
            <a:r>
              <a:rPr lang="nb-NO" dirty="0"/>
              <a:t> </a:t>
            </a:r>
          </a:p>
        </p:txBody>
      </p:sp>
    </p:spTree>
    <p:extLst>
      <p:ext uri="{BB962C8B-B14F-4D97-AF65-F5344CB8AC3E}">
        <p14:creationId xmlns:p14="http://schemas.microsoft.com/office/powerpoint/2010/main" val="4045550267"/>
      </p:ext>
    </p:extLst>
  </p:cSld>
  <p:clrMapOvr>
    <a:overrideClrMapping bg1="dk1" tx1="lt1" bg2="dk2" tx2="lt2" accent1="accent1" accent2="accent2" accent3="accent3" accent4="accent4" accent5="accent5" accent6="accent6" hlink="hlink" folHlink="folHlink"/>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Endslide">
    <p:bg>
      <p:bgRef idx="1001">
        <a:schemeClr val="bg1"/>
      </p:bgRef>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2E40EA6E-6AD7-9224-916A-F6C00B32BB9E}"/>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624825" y="552437"/>
            <a:ext cx="3091748" cy="923508"/>
          </a:xfrm>
          <a:prstGeom prst="rect">
            <a:avLst/>
          </a:prstGeom>
        </p:spPr>
      </p:pic>
      <p:sp>
        <p:nvSpPr>
          <p:cNvPr id="6" name="Plassholder for tekst 8">
            <a:extLst>
              <a:ext uri="{FF2B5EF4-FFF2-40B4-BE49-F238E27FC236}">
                <a16:creationId xmlns:a16="http://schemas.microsoft.com/office/drawing/2014/main" id="{E534CAD9-C20E-DF2D-7F63-2E5E98296DA0}"/>
              </a:ext>
            </a:extLst>
          </p:cNvPr>
          <p:cNvSpPr>
            <a:spLocks noGrp="1"/>
          </p:cNvSpPr>
          <p:nvPr>
            <p:ph type="body" sz="quarter" idx="21" hasCustomPrompt="1"/>
          </p:nvPr>
        </p:nvSpPr>
        <p:spPr>
          <a:xfrm>
            <a:off x="636339" y="2398751"/>
            <a:ext cx="6851493" cy="1601429"/>
          </a:xfrm>
          <a:prstGeom prst="rect">
            <a:avLst/>
          </a:prstGeom>
        </p:spPr>
        <p:txBody>
          <a:bodyPr lIns="0" tIns="0" rIns="0" bIns="0" anchor="b">
            <a:noAutofit/>
          </a:bodyPr>
          <a:lstStyle>
            <a:lvl1pPr marL="0" indent="0">
              <a:lnSpc>
                <a:spcPct val="100000"/>
              </a:lnSpc>
              <a:spcBef>
                <a:spcPts val="0"/>
              </a:spcBef>
              <a:buClrTx/>
              <a:buSzTx/>
              <a:buFontTx/>
              <a:buNone/>
              <a:defRPr sz="4267" b="1">
                <a:solidFill>
                  <a:srgbClr val="FFFFFF"/>
                </a:solidFill>
              </a:defRPr>
            </a:lvl1pPr>
          </a:lstStyle>
          <a:p>
            <a:r>
              <a:rPr lang="nb-NO" dirty="0" err="1"/>
              <a:t>Thank</a:t>
            </a:r>
            <a:r>
              <a:rPr lang="nb-NO" dirty="0"/>
              <a:t> </a:t>
            </a:r>
            <a:r>
              <a:rPr lang="nb-NO" dirty="0" err="1"/>
              <a:t>you</a:t>
            </a:r>
            <a:r>
              <a:rPr lang="nb-NO" dirty="0"/>
              <a:t>!</a:t>
            </a:r>
          </a:p>
        </p:txBody>
      </p:sp>
      <p:sp>
        <p:nvSpPr>
          <p:cNvPr id="7" name="Slide Number">
            <a:extLst>
              <a:ext uri="{FF2B5EF4-FFF2-40B4-BE49-F238E27FC236}">
                <a16:creationId xmlns:a16="http://schemas.microsoft.com/office/drawing/2014/main" id="{7E0509B8-E6D3-73D5-72B1-20B2F053DE03}"/>
              </a:ext>
            </a:extLst>
          </p:cNvPr>
          <p:cNvSpPr txBox="1">
            <a:spLocks noGrp="1"/>
          </p:cNvSpPr>
          <p:nvPr>
            <p:ph type="sldNum" sz="quarter" idx="2"/>
          </p:nvPr>
        </p:nvSpPr>
        <p:spPr>
          <a:xfrm>
            <a:off x="636337" y="6352842"/>
            <a:ext cx="3026611" cy="338554"/>
          </a:xfrm>
          <a:prstGeom prst="rect">
            <a:avLst/>
          </a:prstGeom>
        </p:spPr>
        <p:txBody>
          <a:bodyPr/>
          <a:lstStyle>
            <a:lvl1pPr>
              <a:defRPr>
                <a:solidFill>
                  <a:srgbClr val="FFFFFF"/>
                </a:solidFill>
              </a:defRPr>
            </a:lvl1pPr>
          </a:lstStyle>
          <a:p>
            <a:fld id="{86CB4B4D-7CA3-9044-876B-883B54F8677D}" type="slidenum">
              <a:rPr lang="en-NO" smtClean="0"/>
              <a:pPr/>
              <a:t>‹#›</a:t>
            </a:fld>
            <a:endParaRPr lang="en-NO" dirty="0"/>
          </a:p>
        </p:txBody>
      </p:sp>
      <p:sp>
        <p:nvSpPr>
          <p:cNvPr id="9" name="Body Level One…">
            <a:extLst>
              <a:ext uri="{FF2B5EF4-FFF2-40B4-BE49-F238E27FC236}">
                <a16:creationId xmlns:a16="http://schemas.microsoft.com/office/drawing/2014/main" id="{C2038A49-2A1A-C3AD-2F5F-CAA4BE4B86A8}"/>
              </a:ext>
            </a:extLst>
          </p:cNvPr>
          <p:cNvSpPr txBox="1">
            <a:spLocks noGrp="1"/>
          </p:cNvSpPr>
          <p:nvPr>
            <p:ph type="body" sz="half" idx="1" hasCustomPrompt="1"/>
          </p:nvPr>
        </p:nvSpPr>
        <p:spPr>
          <a:xfrm>
            <a:off x="644294" y="4186281"/>
            <a:ext cx="6854327" cy="1889895"/>
          </a:xfrm>
          <a:prstGeom prst="rect">
            <a:avLst/>
          </a:prstGeom>
        </p:spPr>
        <p:txBody>
          <a:bodyPr/>
          <a:lstStyle>
            <a:lvl1pPr marL="0" indent="0">
              <a:buNone/>
              <a:defRPr>
                <a:solidFill>
                  <a:srgbClr val="FFFFFF"/>
                </a:solidFill>
              </a:defRPr>
            </a:lvl1pPr>
            <a:lvl5pPr marL="1901904" indent="0">
              <a:buNone/>
              <a:defRPr/>
            </a:lvl5pPr>
          </a:lstStyle>
          <a:p>
            <a:r>
              <a:rPr lang="nb-NO" dirty="0" err="1"/>
              <a:t>Click</a:t>
            </a:r>
            <a:r>
              <a:rPr lang="nb-NO" dirty="0"/>
              <a:t> to </a:t>
            </a:r>
            <a:r>
              <a:rPr lang="nb-NO" dirty="0" err="1"/>
              <a:t>add</a:t>
            </a:r>
            <a:r>
              <a:rPr lang="nb-NO" dirty="0"/>
              <a:t> </a:t>
            </a:r>
            <a:r>
              <a:rPr lang="nb-NO" dirty="0" err="1"/>
              <a:t>text</a:t>
            </a:r>
            <a:endParaRPr dirty="0"/>
          </a:p>
        </p:txBody>
      </p:sp>
      <p:sp>
        <p:nvSpPr>
          <p:cNvPr id="10" name="Plassholder for bilde 12">
            <a:extLst>
              <a:ext uri="{FF2B5EF4-FFF2-40B4-BE49-F238E27FC236}">
                <a16:creationId xmlns:a16="http://schemas.microsoft.com/office/drawing/2014/main" id="{553CF500-0930-64FF-649E-4B345E059DBE}"/>
              </a:ext>
            </a:extLst>
          </p:cNvPr>
          <p:cNvSpPr>
            <a:spLocks noGrp="1"/>
          </p:cNvSpPr>
          <p:nvPr>
            <p:ph type="pic" idx="22" hasCustomPrompt="1"/>
          </p:nvPr>
        </p:nvSpPr>
        <p:spPr>
          <a:xfrm>
            <a:off x="7843880" y="2406031"/>
            <a:ext cx="3757656" cy="3711548"/>
          </a:xfrm>
          <a:prstGeom prst="rect">
            <a:avLst/>
          </a:prstGeom>
        </p:spPr>
        <p:txBody>
          <a:bodyPr lIns="91439" rIns="91439">
            <a:noAutofit/>
          </a:bodyPr>
          <a:lstStyle>
            <a:lvl1pPr>
              <a:defRPr>
                <a:solidFill>
                  <a:srgbClr val="FFFFFF"/>
                </a:solidFill>
              </a:defRPr>
            </a:lvl1pPr>
          </a:lstStyle>
          <a:p>
            <a:pPr marL="380990" marR="0" lvl="0" indent="-380990" algn="l" defTabSz="914377" eaLnBrk="1" fontAlgn="auto" latinLnBrk="0" hangingPunct="1">
              <a:lnSpc>
                <a:spcPct val="150000"/>
              </a:lnSpc>
              <a:spcBef>
                <a:spcPts val="933"/>
              </a:spcBef>
              <a:spcAft>
                <a:spcPts val="0"/>
              </a:spcAft>
              <a:buClr>
                <a:srgbClr val="5B5BE6"/>
              </a:buClr>
              <a:buSzPct val="100000"/>
              <a:buFont typeface="Arial"/>
              <a:buChar char="•"/>
              <a:tabLst/>
              <a:defRPr/>
            </a:pPr>
            <a:r>
              <a:rPr lang="nb-NO" dirty="0" err="1"/>
              <a:t>Click</a:t>
            </a:r>
            <a:r>
              <a:rPr lang="nb-NO" dirty="0"/>
              <a:t> to </a:t>
            </a:r>
            <a:r>
              <a:rPr lang="nb-NO" dirty="0" err="1"/>
              <a:t>add</a:t>
            </a:r>
            <a:r>
              <a:rPr lang="nb-NO" dirty="0"/>
              <a:t> media</a:t>
            </a:r>
          </a:p>
          <a:p>
            <a:endParaRPr dirty="0"/>
          </a:p>
        </p:txBody>
      </p:sp>
    </p:spTree>
    <p:extLst>
      <p:ext uri="{BB962C8B-B14F-4D97-AF65-F5344CB8AC3E}">
        <p14:creationId xmlns:p14="http://schemas.microsoft.com/office/powerpoint/2010/main" val="1280731027"/>
      </p:ext>
    </p:extLst>
  </p:cSld>
  <p:clrMapOvr>
    <a:overrideClrMapping bg1="dk1" tx1="lt1" bg2="dk2" tx2="lt2" accent1="accent1" accent2="accent2" accent3="accent3" accent4="accent4" accent5="accent5" accent6="accent6" hlink="hlink" folHlink="folHlink"/>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4EE40F-7654-EE2E-BEF7-66E6CCDA9C2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B3A1C02B-3AEC-8929-8A3D-3435E2D8AE4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454B5FA-09FA-E777-D320-D04F5C9B5175}"/>
              </a:ext>
            </a:extLst>
          </p:cNvPr>
          <p:cNvSpPr>
            <a:spLocks noGrp="1"/>
          </p:cNvSpPr>
          <p:nvPr>
            <p:ph type="dt" sz="half" idx="10"/>
          </p:nvPr>
        </p:nvSpPr>
        <p:spPr/>
        <p:txBody>
          <a:bodyPr/>
          <a:lstStyle/>
          <a:p>
            <a:fld id="{FE8F4E6A-CEA6-4369-9490-A3353FC423D5}" type="datetimeFigureOut">
              <a:rPr lang="en-AU" smtClean="0"/>
              <a:t>10/11/2024</a:t>
            </a:fld>
            <a:endParaRPr lang="en-AU"/>
          </a:p>
        </p:txBody>
      </p:sp>
      <p:sp>
        <p:nvSpPr>
          <p:cNvPr id="5" name="Footer Placeholder 4">
            <a:extLst>
              <a:ext uri="{FF2B5EF4-FFF2-40B4-BE49-F238E27FC236}">
                <a16:creationId xmlns:a16="http://schemas.microsoft.com/office/drawing/2014/main" id="{F9424116-0A03-3068-F0EC-2147F04D1284}"/>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0835D1B7-875C-D87A-384E-347AF64F47E2}"/>
              </a:ext>
            </a:extLst>
          </p:cNvPr>
          <p:cNvSpPr>
            <a:spLocks noGrp="1"/>
          </p:cNvSpPr>
          <p:nvPr>
            <p:ph type="sldNum" sz="quarter" idx="12"/>
          </p:nvPr>
        </p:nvSpPr>
        <p:spPr/>
        <p:txBody>
          <a:bodyPr/>
          <a:lstStyle/>
          <a:p>
            <a:fld id="{E940F175-220D-4C82-8303-6E1FDDA86500}" type="slidenum">
              <a:rPr lang="en-AU" smtClean="0"/>
              <a:t>‹#›</a:t>
            </a:fld>
            <a:endParaRPr lang="en-AU"/>
          </a:p>
        </p:txBody>
      </p:sp>
    </p:spTree>
    <p:extLst>
      <p:ext uri="{BB962C8B-B14F-4D97-AF65-F5344CB8AC3E}">
        <p14:creationId xmlns:p14="http://schemas.microsoft.com/office/powerpoint/2010/main" val="2054650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E40B98-0FB6-C82D-D3F9-6918D6B9161C}"/>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3FEE3A66-64C2-00BF-BFA6-FE000340636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149781CF-4613-053C-E11B-2DB2A209279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42E4169A-3DD0-0B16-AD9A-C41C28B29E3F}"/>
              </a:ext>
            </a:extLst>
          </p:cNvPr>
          <p:cNvSpPr>
            <a:spLocks noGrp="1"/>
          </p:cNvSpPr>
          <p:nvPr>
            <p:ph type="dt" sz="half" idx="10"/>
          </p:nvPr>
        </p:nvSpPr>
        <p:spPr/>
        <p:txBody>
          <a:bodyPr/>
          <a:lstStyle/>
          <a:p>
            <a:fld id="{FE8F4E6A-CEA6-4369-9490-A3353FC423D5}" type="datetimeFigureOut">
              <a:rPr lang="en-AU" smtClean="0"/>
              <a:t>10/11/2024</a:t>
            </a:fld>
            <a:endParaRPr lang="en-AU"/>
          </a:p>
        </p:txBody>
      </p:sp>
      <p:sp>
        <p:nvSpPr>
          <p:cNvPr id="6" name="Footer Placeholder 5">
            <a:extLst>
              <a:ext uri="{FF2B5EF4-FFF2-40B4-BE49-F238E27FC236}">
                <a16:creationId xmlns:a16="http://schemas.microsoft.com/office/drawing/2014/main" id="{C0F2E2FD-80FF-C28C-8080-5A7BD18CF8EA}"/>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9A5B2992-9A41-3B40-2B11-9E9A6D0A63FC}"/>
              </a:ext>
            </a:extLst>
          </p:cNvPr>
          <p:cNvSpPr>
            <a:spLocks noGrp="1"/>
          </p:cNvSpPr>
          <p:nvPr>
            <p:ph type="sldNum" sz="quarter" idx="12"/>
          </p:nvPr>
        </p:nvSpPr>
        <p:spPr/>
        <p:txBody>
          <a:bodyPr/>
          <a:lstStyle/>
          <a:p>
            <a:fld id="{E940F175-220D-4C82-8303-6E1FDDA86500}" type="slidenum">
              <a:rPr lang="en-AU" smtClean="0"/>
              <a:t>‹#›</a:t>
            </a:fld>
            <a:endParaRPr lang="en-AU"/>
          </a:p>
        </p:txBody>
      </p:sp>
    </p:spTree>
    <p:extLst>
      <p:ext uri="{BB962C8B-B14F-4D97-AF65-F5344CB8AC3E}">
        <p14:creationId xmlns:p14="http://schemas.microsoft.com/office/powerpoint/2010/main" val="7906268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C92A2E-E577-572A-CA53-EDCC3104934E}"/>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0CF4E4C6-6E11-3AE9-9007-1E36300BA31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8386169-8DC8-1E55-E8D1-6439009406B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41908D65-D2F8-DE80-0744-6B8351981E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119A4D6-4C48-BA66-DFC5-8EFC11D18A7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C2FFBEC8-0AC5-79AD-FA9B-1386640A8189}"/>
              </a:ext>
            </a:extLst>
          </p:cNvPr>
          <p:cNvSpPr>
            <a:spLocks noGrp="1"/>
          </p:cNvSpPr>
          <p:nvPr>
            <p:ph type="dt" sz="half" idx="10"/>
          </p:nvPr>
        </p:nvSpPr>
        <p:spPr/>
        <p:txBody>
          <a:bodyPr/>
          <a:lstStyle/>
          <a:p>
            <a:fld id="{FE8F4E6A-CEA6-4369-9490-A3353FC423D5}" type="datetimeFigureOut">
              <a:rPr lang="en-AU" smtClean="0"/>
              <a:t>10/11/2024</a:t>
            </a:fld>
            <a:endParaRPr lang="en-AU"/>
          </a:p>
        </p:txBody>
      </p:sp>
      <p:sp>
        <p:nvSpPr>
          <p:cNvPr id="8" name="Footer Placeholder 7">
            <a:extLst>
              <a:ext uri="{FF2B5EF4-FFF2-40B4-BE49-F238E27FC236}">
                <a16:creationId xmlns:a16="http://schemas.microsoft.com/office/drawing/2014/main" id="{BD4A7E56-BD4D-8FD0-6B7A-A5EA62840CC9}"/>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600053FA-78F7-D118-10D4-EE4F02A32118}"/>
              </a:ext>
            </a:extLst>
          </p:cNvPr>
          <p:cNvSpPr>
            <a:spLocks noGrp="1"/>
          </p:cNvSpPr>
          <p:nvPr>
            <p:ph type="sldNum" sz="quarter" idx="12"/>
          </p:nvPr>
        </p:nvSpPr>
        <p:spPr/>
        <p:txBody>
          <a:bodyPr/>
          <a:lstStyle/>
          <a:p>
            <a:fld id="{E940F175-220D-4C82-8303-6E1FDDA86500}" type="slidenum">
              <a:rPr lang="en-AU" smtClean="0"/>
              <a:t>‹#›</a:t>
            </a:fld>
            <a:endParaRPr lang="en-AU"/>
          </a:p>
        </p:txBody>
      </p:sp>
    </p:spTree>
    <p:extLst>
      <p:ext uri="{BB962C8B-B14F-4D97-AF65-F5344CB8AC3E}">
        <p14:creationId xmlns:p14="http://schemas.microsoft.com/office/powerpoint/2010/main" val="157727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71C8C3-6987-A7FD-91DA-00F8118BF396}"/>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89E2EA2F-6217-61D6-A63E-750BF555C41B}"/>
              </a:ext>
            </a:extLst>
          </p:cNvPr>
          <p:cNvSpPr>
            <a:spLocks noGrp="1"/>
          </p:cNvSpPr>
          <p:nvPr>
            <p:ph type="dt" sz="half" idx="10"/>
          </p:nvPr>
        </p:nvSpPr>
        <p:spPr/>
        <p:txBody>
          <a:bodyPr/>
          <a:lstStyle/>
          <a:p>
            <a:fld id="{FE8F4E6A-CEA6-4369-9490-A3353FC423D5}" type="datetimeFigureOut">
              <a:rPr lang="en-AU" smtClean="0"/>
              <a:t>10/11/2024</a:t>
            </a:fld>
            <a:endParaRPr lang="en-AU"/>
          </a:p>
        </p:txBody>
      </p:sp>
      <p:sp>
        <p:nvSpPr>
          <p:cNvPr id="4" name="Footer Placeholder 3">
            <a:extLst>
              <a:ext uri="{FF2B5EF4-FFF2-40B4-BE49-F238E27FC236}">
                <a16:creationId xmlns:a16="http://schemas.microsoft.com/office/drawing/2014/main" id="{2FA77722-9A18-C776-4783-77DF5A877EB8}"/>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61ABF6BD-E3B3-0FDA-307D-B44C079E468D}"/>
              </a:ext>
            </a:extLst>
          </p:cNvPr>
          <p:cNvSpPr>
            <a:spLocks noGrp="1"/>
          </p:cNvSpPr>
          <p:nvPr>
            <p:ph type="sldNum" sz="quarter" idx="12"/>
          </p:nvPr>
        </p:nvSpPr>
        <p:spPr/>
        <p:txBody>
          <a:bodyPr/>
          <a:lstStyle/>
          <a:p>
            <a:fld id="{E940F175-220D-4C82-8303-6E1FDDA86500}" type="slidenum">
              <a:rPr lang="en-AU" smtClean="0"/>
              <a:t>‹#›</a:t>
            </a:fld>
            <a:endParaRPr lang="en-AU"/>
          </a:p>
        </p:txBody>
      </p:sp>
    </p:spTree>
    <p:extLst>
      <p:ext uri="{BB962C8B-B14F-4D97-AF65-F5344CB8AC3E}">
        <p14:creationId xmlns:p14="http://schemas.microsoft.com/office/powerpoint/2010/main" val="19912072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7263BE2-FD17-3FEC-5759-99928D1679D5}"/>
              </a:ext>
            </a:extLst>
          </p:cNvPr>
          <p:cNvSpPr>
            <a:spLocks noGrp="1"/>
          </p:cNvSpPr>
          <p:nvPr>
            <p:ph type="dt" sz="half" idx="10"/>
          </p:nvPr>
        </p:nvSpPr>
        <p:spPr/>
        <p:txBody>
          <a:bodyPr/>
          <a:lstStyle/>
          <a:p>
            <a:fld id="{FE8F4E6A-CEA6-4369-9490-A3353FC423D5}" type="datetimeFigureOut">
              <a:rPr lang="en-AU" smtClean="0"/>
              <a:t>10/11/2024</a:t>
            </a:fld>
            <a:endParaRPr lang="en-AU"/>
          </a:p>
        </p:txBody>
      </p:sp>
      <p:sp>
        <p:nvSpPr>
          <p:cNvPr id="3" name="Footer Placeholder 2">
            <a:extLst>
              <a:ext uri="{FF2B5EF4-FFF2-40B4-BE49-F238E27FC236}">
                <a16:creationId xmlns:a16="http://schemas.microsoft.com/office/drawing/2014/main" id="{3EBAE9CD-6AE3-A209-0080-7C76A4D80685}"/>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B66C81D1-281A-335A-9562-48CF0D1F4DED}"/>
              </a:ext>
            </a:extLst>
          </p:cNvPr>
          <p:cNvSpPr>
            <a:spLocks noGrp="1"/>
          </p:cNvSpPr>
          <p:nvPr>
            <p:ph type="sldNum" sz="quarter" idx="12"/>
          </p:nvPr>
        </p:nvSpPr>
        <p:spPr/>
        <p:txBody>
          <a:bodyPr/>
          <a:lstStyle/>
          <a:p>
            <a:fld id="{E940F175-220D-4C82-8303-6E1FDDA86500}" type="slidenum">
              <a:rPr lang="en-AU" smtClean="0"/>
              <a:t>‹#›</a:t>
            </a:fld>
            <a:endParaRPr lang="en-AU"/>
          </a:p>
        </p:txBody>
      </p:sp>
    </p:spTree>
    <p:extLst>
      <p:ext uri="{BB962C8B-B14F-4D97-AF65-F5344CB8AC3E}">
        <p14:creationId xmlns:p14="http://schemas.microsoft.com/office/powerpoint/2010/main" val="2243355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9A350-859A-DC88-4122-D4D30EB863A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B9B0ED9D-74CA-E613-FA29-804FF7C2BA4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6995FA3D-0DBD-675D-8FD9-B3BA6BD006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28C6B8C-1679-DB3F-0624-C1FE0C89FDA3}"/>
              </a:ext>
            </a:extLst>
          </p:cNvPr>
          <p:cNvSpPr>
            <a:spLocks noGrp="1"/>
          </p:cNvSpPr>
          <p:nvPr>
            <p:ph type="dt" sz="half" idx="10"/>
          </p:nvPr>
        </p:nvSpPr>
        <p:spPr/>
        <p:txBody>
          <a:bodyPr/>
          <a:lstStyle/>
          <a:p>
            <a:fld id="{FE8F4E6A-CEA6-4369-9490-A3353FC423D5}" type="datetimeFigureOut">
              <a:rPr lang="en-AU" smtClean="0"/>
              <a:t>10/11/2024</a:t>
            </a:fld>
            <a:endParaRPr lang="en-AU"/>
          </a:p>
        </p:txBody>
      </p:sp>
      <p:sp>
        <p:nvSpPr>
          <p:cNvPr id="6" name="Footer Placeholder 5">
            <a:extLst>
              <a:ext uri="{FF2B5EF4-FFF2-40B4-BE49-F238E27FC236}">
                <a16:creationId xmlns:a16="http://schemas.microsoft.com/office/drawing/2014/main" id="{B038406A-2FF9-7E7F-A59D-95CA5E5EA0A7}"/>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CD43816C-171A-19F6-A680-B47B8C57E571}"/>
              </a:ext>
            </a:extLst>
          </p:cNvPr>
          <p:cNvSpPr>
            <a:spLocks noGrp="1"/>
          </p:cNvSpPr>
          <p:nvPr>
            <p:ph type="sldNum" sz="quarter" idx="12"/>
          </p:nvPr>
        </p:nvSpPr>
        <p:spPr/>
        <p:txBody>
          <a:bodyPr/>
          <a:lstStyle/>
          <a:p>
            <a:fld id="{E940F175-220D-4C82-8303-6E1FDDA86500}" type="slidenum">
              <a:rPr lang="en-AU" smtClean="0"/>
              <a:t>‹#›</a:t>
            </a:fld>
            <a:endParaRPr lang="en-AU"/>
          </a:p>
        </p:txBody>
      </p:sp>
    </p:spTree>
    <p:extLst>
      <p:ext uri="{BB962C8B-B14F-4D97-AF65-F5344CB8AC3E}">
        <p14:creationId xmlns:p14="http://schemas.microsoft.com/office/powerpoint/2010/main" val="3159928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288544-9FAD-24A3-02EC-4B04B5E273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406C6DD5-3341-1931-7091-30351177CD5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4CEC1831-0234-8453-4D86-6F656A15F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C9CA65-8500-4C8A-F241-4CDC95C195C6}"/>
              </a:ext>
            </a:extLst>
          </p:cNvPr>
          <p:cNvSpPr>
            <a:spLocks noGrp="1"/>
          </p:cNvSpPr>
          <p:nvPr>
            <p:ph type="dt" sz="half" idx="10"/>
          </p:nvPr>
        </p:nvSpPr>
        <p:spPr/>
        <p:txBody>
          <a:bodyPr/>
          <a:lstStyle/>
          <a:p>
            <a:fld id="{FE8F4E6A-CEA6-4369-9490-A3353FC423D5}" type="datetimeFigureOut">
              <a:rPr lang="en-AU" smtClean="0"/>
              <a:t>10/11/2024</a:t>
            </a:fld>
            <a:endParaRPr lang="en-AU"/>
          </a:p>
        </p:txBody>
      </p:sp>
      <p:sp>
        <p:nvSpPr>
          <p:cNvPr id="6" name="Footer Placeholder 5">
            <a:extLst>
              <a:ext uri="{FF2B5EF4-FFF2-40B4-BE49-F238E27FC236}">
                <a16:creationId xmlns:a16="http://schemas.microsoft.com/office/drawing/2014/main" id="{8F72AC42-2853-1DA1-4B65-3A921DB5A89F}"/>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02CFFF60-E904-BE48-17EB-433AF1C6220F}"/>
              </a:ext>
            </a:extLst>
          </p:cNvPr>
          <p:cNvSpPr>
            <a:spLocks noGrp="1"/>
          </p:cNvSpPr>
          <p:nvPr>
            <p:ph type="sldNum" sz="quarter" idx="12"/>
          </p:nvPr>
        </p:nvSpPr>
        <p:spPr/>
        <p:txBody>
          <a:bodyPr/>
          <a:lstStyle/>
          <a:p>
            <a:fld id="{E940F175-220D-4C82-8303-6E1FDDA86500}" type="slidenum">
              <a:rPr lang="en-AU" smtClean="0"/>
              <a:t>‹#›</a:t>
            </a:fld>
            <a:endParaRPr lang="en-AU"/>
          </a:p>
        </p:txBody>
      </p:sp>
    </p:spTree>
    <p:extLst>
      <p:ext uri="{BB962C8B-B14F-4D97-AF65-F5344CB8AC3E}">
        <p14:creationId xmlns:p14="http://schemas.microsoft.com/office/powerpoint/2010/main" val="3481057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0A76C55-7E3E-6FD2-B171-AFB3F9E966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025E5488-F4A5-EC92-AB0D-283DEB9FB74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F24E6FD7-DFAF-67AD-9036-EDFE80F5946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8F4E6A-CEA6-4369-9490-A3353FC423D5}" type="datetimeFigureOut">
              <a:rPr lang="en-AU" smtClean="0"/>
              <a:t>10/11/2024</a:t>
            </a:fld>
            <a:endParaRPr lang="en-AU"/>
          </a:p>
        </p:txBody>
      </p:sp>
      <p:sp>
        <p:nvSpPr>
          <p:cNvPr id="5" name="Footer Placeholder 4">
            <a:extLst>
              <a:ext uri="{FF2B5EF4-FFF2-40B4-BE49-F238E27FC236}">
                <a16:creationId xmlns:a16="http://schemas.microsoft.com/office/drawing/2014/main" id="{2D48C7AB-7455-5A84-AA92-79765AE3A3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06415E26-0B21-51B8-3FA5-D6EF6F2022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40F175-220D-4C82-8303-6E1FDDA86500}" type="slidenum">
              <a:rPr lang="en-AU" smtClean="0"/>
              <a:t>‹#›</a:t>
            </a:fld>
            <a:endParaRPr lang="en-AU"/>
          </a:p>
        </p:txBody>
      </p:sp>
    </p:spTree>
    <p:extLst>
      <p:ext uri="{BB962C8B-B14F-4D97-AF65-F5344CB8AC3E}">
        <p14:creationId xmlns:p14="http://schemas.microsoft.com/office/powerpoint/2010/main" val="21542079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6">
            <a:hueOff val="-2842105"/>
            <a:satOff val="-100000"/>
            <a:lumOff val="7450"/>
          </a:schemeClr>
        </a:solidFill>
        <a:effectLst/>
      </p:bgPr>
    </p:bg>
    <p:spTree>
      <p:nvGrpSpPr>
        <p:cNvPr id="1" name=""/>
        <p:cNvGrpSpPr/>
        <p:nvPr/>
      </p:nvGrpSpPr>
      <p:grpSpPr>
        <a:xfrm>
          <a:off x="0" y="0"/>
          <a:ext cx="0" cy="0"/>
          <a:chOff x="0" y="0"/>
          <a:chExt cx="0" cy="0"/>
        </a:xfrm>
      </p:grpSpPr>
      <p:sp>
        <p:nvSpPr>
          <p:cNvPr id="3" name="Title can be placed here"/>
          <p:cNvSpPr txBox="1">
            <a:spLocks noGrp="1"/>
          </p:cNvSpPr>
          <p:nvPr>
            <p:ph type="title" hasCustomPrompt="1"/>
          </p:nvPr>
        </p:nvSpPr>
        <p:spPr>
          <a:xfrm>
            <a:off x="644294" y="525348"/>
            <a:ext cx="10903413" cy="11309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b">
            <a:noAutofit/>
          </a:bodyPr>
          <a:lstStyle/>
          <a:p>
            <a:r>
              <a:rPr lang="nb-NO" dirty="0" err="1"/>
              <a:t>Click</a:t>
            </a:r>
            <a:r>
              <a:rPr lang="nb-NO" dirty="0"/>
              <a:t> to </a:t>
            </a:r>
            <a:r>
              <a:rPr lang="nb-NO" dirty="0" err="1"/>
              <a:t>add</a:t>
            </a:r>
            <a:r>
              <a:rPr lang="nb-NO" dirty="0"/>
              <a:t> </a:t>
            </a:r>
            <a:r>
              <a:rPr lang="nb-NO" dirty="0" err="1"/>
              <a:t>title</a:t>
            </a:r>
            <a:endParaRPr dirty="0"/>
          </a:p>
        </p:txBody>
      </p:sp>
      <p:sp>
        <p:nvSpPr>
          <p:cNvPr id="4" name="Body Level One…"/>
          <p:cNvSpPr txBox="1">
            <a:spLocks noGrp="1"/>
          </p:cNvSpPr>
          <p:nvPr>
            <p:ph type="body" idx="1" hasCustomPrompt="1"/>
          </p:nvPr>
        </p:nvSpPr>
        <p:spPr>
          <a:xfrm>
            <a:off x="644294" y="1982439"/>
            <a:ext cx="10903413" cy="42820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Autofit/>
          </a:bodyPr>
          <a:lstStyle/>
          <a:p>
            <a:r>
              <a:rPr lang="nb-NO" dirty="0" err="1"/>
              <a:t>Click</a:t>
            </a:r>
            <a:r>
              <a:rPr lang="nb-NO" dirty="0"/>
              <a:t> to </a:t>
            </a:r>
            <a:r>
              <a:rPr lang="nb-NO" dirty="0" err="1"/>
              <a:t>add</a:t>
            </a:r>
            <a:r>
              <a:rPr lang="nb-NO" dirty="0"/>
              <a:t> </a:t>
            </a:r>
            <a:r>
              <a:rPr lang="nb-NO" dirty="0" err="1"/>
              <a:t>text</a:t>
            </a:r>
            <a:endParaRPr lang="nb-NO" dirty="0"/>
          </a:p>
          <a:p>
            <a:pPr lvl="1"/>
            <a:r>
              <a:rPr lang="nb-NO" dirty="0" err="1"/>
              <a:t>Click</a:t>
            </a:r>
            <a:r>
              <a:rPr lang="nb-NO" dirty="0"/>
              <a:t> to </a:t>
            </a:r>
            <a:r>
              <a:rPr lang="nb-NO" dirty="0" err="1"/>
              <a:t>add</a:t>
            </a:r>
            <a:r>
              <a:rPr lang="nb-NO" dirty="0"/>
              <a:t> </a:t>
            </a:r>
            <a:r>
              <a:rPr lang="nb-NO" dirty="0" err="1"/>
              <a:t>text</a:t>
            </a:r>
            <a:endParaRPr lang="nb-NO" dirty="0"/>
          </a:p>
          <a:p>
            <a:pPr lvl="4"/>
            <a:endParaRPr dirty="0"/>
          </a:p>
        </p:txBody>
      </p:sp>
      <p:sp>
        <p:nvSpPr>
          <p:cNvPr id="5" name="Slide Number"/>
          <p:cNvSpPr txBox="1">
            <a:spLocks noGrp="1"/>
          </p:cNvSpPr>
          <p:nvPr>
            <p:ph type="sldNum" sz="quarter" idx="2"/>
          </p:nvPr>
        </p:nvSpPr>
        <p:spPr>
          <a:xfrm>
            <a:off x="636337" y="6352842"/>
            <a:ext cx="3026611" cy="338554"/>
          </a:xfrm>
          <a:prstGeom prst="rect">
            <a:avLst/>
          </a:prstGeom>
          <a:ln w="12700">
            <a:miter lim="400000"/>
          </a:ln>
        </p:spPr>
        <p:txBody>
          <a:bodyPr wrap="square" lIns="45719" rIns="45719" anchor="ctr">
            <a:spAutoFit/>
          </a:bodyPr>
          <a:lstStyle>
            <a:lvl1pPr algn="l">
              <a:defRPr sz="1600">
                <a:solidFill>
                  <a:srgbClr val="000000"/>
                </a:solidFill>
              </a:defRPr>
            </a:lvl1pPr>
          </a:lstStyle>
          <a:p>
            <a:fld id="{86CB4B4D-7CA3-9044-876B-883B54F8677D}" type="slidenum">
              <a:rPr lang="en-NO" smtClean="0"/>
              <a:pPr/>
              <a:t>‹#›</a:t>
            </a:fld>
            <a:endParaRPr lang="en-NO" dirty="0"/>
          </a:p>
        </p:txBody>
      </p:sp>
      <p:sp>
        <p:nvSpPr>
          <p:cNvPr id="2" name="Picture Placeholder 6">
            <a:extLst>
              <a:ext uri="{FF2B5EF4-FFF2-40B4-BE49-F238E27FC236}">
                <a16:creationId xmlns:a16="http://schemas.microsoft.com/office/drawing/2014/main" id="{1CCC646F-DA94-6EEE-3541-2E8CDDA82197}"/>
              </a:ext>
            </a:extLst>
          </p:cNvPr>
          <p:cNvSpPr txBox="1">
            <a:spLocks/>
          </p:cNvSpPr>
          <p:nvPr userDrawn="1"/>
        </p:nvSpPr>
        <p:spPr>
          <a:xfrm>
            <a:off x="10732967" y="6387344"/>
            <a:ext cx="1125773" cy="206449"/>
          </a:xfrm>
          <a:prstGeom prst="rect">
            <a:avLst/>
          </a:prstGeom>
          <a:blipFill>
            <a:blip r:embed="rId13">
              <a:extLst>
                <a:ext uri="{96DAC541-7B7A-43D3-8B79-37D633B846F1}">
                  <asvg:svgBlip xmlns:asvg="http://schemas.microsoft.com/office/drawing/2016/SVG/main" r:embed="rId14"/>
                </a:ext>
              </a:extLst>
            </a:blip>
            <a:stretch>
              <a:fillRect/>
            </a:stretch>
          </a:blipFill>
        </p:spPr>
        <p:txBody>
          <a:bodyPr/>
          <a:lstStyle>
            <a:lvl1pPr marL="0" marR="0" indent="0" algn="l" defTabSz="685800" eaLnBrk="1" latinLnBrk="0" hangingPunct="1">
              <a:lnSpc>
                <a:spcPct val="100000"/>
              </a:lnSpc>
              <a:spcBef>
                <a:spcPts val="700"/>
              </a:spcBef>
              <a:spcAft>
                <a:spcPts val="0"/>
              </a:spcAft>
              <a:buClr>
                <a:srgbClr val="5B5BE6"/>
              </a:buClr>
              <a:buSzPct val="100000"/>
              <a:buFont typeface="Arial"/>
              <a:buNone/>
              <a:tabLst/>
              <a:defRPr sz="22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Franklin Gothic Book"/>
              </a:defRPr>
            </a:lvl1pPr>
            <a:lvl2pPr marL="685800" marR="0" indent="-288036" algn="l" defTabSz="685800" eaLnBrk="1" latinLnBrk="0" hangingPunct="1">
              <a:lnSpc>
                <a:spcPct val="100000"/>
              </a:lnSpc>
              <a:spcBef>
                <a:spcPts val="700"/>
              </a:spcBef>
              <a:spcAft>
                <a:spcPts val="0"/>
              </a:spcAft>
              <a:buClr>
                <a:srgbClr val="5B5BE6"/>
              </a:buClr>
              <a:buSzPct val="100000"/>
              <a:buFont typeface="Arial" panose="020B0604020202020204" pitchFamily="34" charset="0"/>
              <a:buChar char="•"/>
              <a:tabLst/>
              <a:defRPr sz="18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Franklin Gothic Book"/>
              </a:defRPr>
            </a:lvl2pPr>
            <a:lvl3pPr marL="740664" marR="0" indent="0" algn="l" defTabSz="685800" eaLnBrk="1" latinLnBrk="0" hangingPunct="1">
              <a:lnSpc>
                <a:spcPct val="150000"/>
              </a:lnSpc>
              <a:spcBef>
                <a:spcPts val="700"/>
              </a:spcBef>
              <a:spcAft>
                <a:spcPts val="0"/>
              </a:spcAft>
              <a:buClr>
                <a:srgbClr val="5B5BE6"/>
              </a:buClr>
              <a:buSzPct val="100000"/>
              <a:buFont typeface="Arial"/>
              <a:buNone/>
              <a:tabLst/>
              <a:defRPr sz="1500" b="0" i="0" u="none" strike="noStrike" cap="none" spc="0" baseline="0">
                <a:solidFill>
                  <a:srgbClr val="110468"/>
                </a:solidFill>
                <a:uFillTx/>
                <a:latin typeface="Franklin Gothic Book"/>
                <a:ea typeface="Franklin Gothic Book"/>
                <a:cs typeface="Franklin Gothic Book"/>
                <a:sym typeface="Franklin Gothic Book"/>
              </a:defRPr>
            </a:lvl3pPr>
            <a:lvl4pPr marL="1083564" marR="0" indent="0" algn="l" defTabSz="685800" eaLnBrk="1" latinLnBrk="0" hangingPunct="1">
              <a:lnSpc>
                <a:spcPct val="150000"/>
              </a:lnSpc>
              <a:spcBef>
                <a:spcPts val="700"/>
              </a:spcBef>
              <a:spcAft>
                <a:spcPts val="0"/>
              </a:spcAft>
              <a:buClr>
                <a:srgbClr val="5B5BE6"/>
              </a:buClr>
              <a:buSzPct val="100000"/>
              <a:buFont typeface="Arial"/>
              <a:buNone/>
              <a:tabLst/>
              <a:defRPr sz="1500" b="0" i="0" u="none" strike="noStrike" cap="none" spc="0" baseline="0">
                <a:solidFill>
                  <a:srgbClr val="110468"/>
                </a:solidFill>
                <a:uFillTx/>
                <a:latin typeface="Franklin Gothic Book"/>
                <a:ea typeface="Franklin Gothic Book"/>
                <a:cs typeface="Franklin Gothic Book"/>
                <a:sym typeface="Franklin Gothic Book"/>
              </a:defRPr>
            </a:lvl4pPr>
            <a:lvl5pPr marL="1786508" marR="0" indent="-360044" algn="l" defTabSz="685800" eaLnBrk="1" latinLnBrk="0" hangingPunct="1">
              <a:lnSpc>
                <a:spcPct val="150000"/>
              </a:lnSpc>
              <a:spcBef>
                <a:spcPts val="700"/>
              </a:spcBef>
              <a:spcAft>
                <a:spcPts val="0"/>
              </a:spcAft>
              <a:buClr>
                <a:srgbClr val="5B5BE6"/>
              </a:buClr>
              <a:buSzPct val="100000"/>
              <a:buFont typeface="Arial"/>
              <a:buChar char="■"/>
              <a:tabLst/>
              <a:defRPr sz="1500" b="0" i="0" u="none" strike="noStrike" cap="none" spc="0" baseline="0">
                <a:solidFill>
                  <a:srgbClr val="110468"/>
                </a:solidFill>
                <a:uFillTx/>
                <a:latin typeface="Franklin Gothic Book"/>
                <a:ea typeface="Franklin Gothic Book"/>
                <a:cs typeface="Franklin Gothic Book"/>
                <a:sym typeface="Franklin Gothic Book"/>
              </a:defRPr>
            </a:lvl5pPr>
            <a:lvl6pPr marL="2129408" marR="0" indent="-360044" algn="l" defTabSz="685800" eaLnBrk="1" latinLnBrk="0" hangingPunct="1">
              <a:lnSpc>
                <a:spcPct val="150000"/>
              </a:lnSpc>
              <a:spcBef>
                <a:spcPts val="700"/>
              </a:spcBef>
              <a:spcAft>
                <a:spcPts val="0"/>
              </a:spcAft>
              <a:buClr>
                <a:srgbClr val="5B5BE6"/>
              </a:buClr>
              <a:buSzPct val="100000"/>
              <a:buFont typeface="Arial"/>
              <a:buChar char="–"/>
              <a:tabLst/>
              <a:defRPr sz="1500" b="0" i="0" u="none" strike="noStrike" cap="none" spc="0" baseline="0">
                <a:solidFill>
                  <a:srgbClr val="110468"/>
                </a:solidFill>
                <a:uFillTx/>
                <a:latin typeface="Franklin Gothic Book"/>
                <a:ea typeface="Franklin Gothic Book"/>
                <a:cs typeface="Franklin Gothic Book"/>
                <a:sym typeface="Franklin Gothic Book"/>
              </a:defRPr>
            </a:lvl6pPr>
            <a:lvl7pPr marL="2544317" marR="0" indent="-432053" algn="l" defTabSz="685800" eaLnBrk="1" latinLnBrk="0" hangingPunct="1">
              <a:lnSpc>
                <a:spcPct val="150000"/>
              </a:lnSpc>
              <a:spcBef>
                <a:spcPts val="700"/>
              </a:spcBef>
              <a:spcAft>
                <a:spcPts val="0"/>
              </a:spcAft>
              <a:buClr>
                <a:srgbClr val="5B5BE6"/>
              </a:buClr>
              <a:buSzPct val="100000"/>
              <a:buFont typeface="Arial"/>
              <a:buChar char="■"/>
              <a:tabLst/>
              <a:defRPr sz="1500" b="0" i="0" u="none" strike="noStrike" cap="none" spc="0" baseline="0">
                <a:solidFill>
                  <a:srgbClr val="110468"/>
                </a:solidFill>
                <a:uFillTx/>
                <a:latin typeface="Franklin Gothic Book"/>
                <a:ea typeface="Franklin Gothic Book"/>
                <a:cs typeface="Franklin Gothic Book"/>
                <a:sym typeface="Franklin Gothic Book"/>
              </a:defRPr>
            </a:lvl7pPr>
            <a:lvl8pPr marL="2887217" marR="0" indent="-432053" algn="l" defTabSz="685800" eaLnBrk="1" latinLnBrk="0" hangingPunct="1">
              <a:lnSpc>
                <a:spcPct val="150000"/>
              </a:lnSpc>
              <a:spcBef>
                <a:spcPts val="700"/>
              </a:spcBef>
              <a:spcAft>
                <a:spcPts val="0"/>
              </a:spcAft>
              <a:buClr>
                <a:srgbClr val="5B5BE6"/>
              </a:buClr>
              <a:buSzPct val="100000"/>
              <a:buFont typeface="Arial"/>
              <a:buChar char="–"/>
              <a:tabLst/>
              <a:defRPr sz="1500" b="0" i="0" u="none" strike="noStrike" cap="none" spc="0" baseline="0">
                <a:solidFill>
                  <a:srgbClr val="110468"/>
                </a:solidFill>
                <a:uFillTx/>
                <a:latin typeface="Franklin Gothic Book"/>
                <a:ea typeface="Franklin Gothic Book"/>
                <a:cs typeface="Franklin Gothic Book"/>
                <a:sym typeface="Franklin Gothic Book"/>
              </a:defRPr>
            </a:lvl8pPr>
            <a:lvl9pPr marL="3230117" marR="0" indent="-432053" algn="l" defTabSz="685800" eaLnBrk="1" latinLnBrk="0" hangingPunct="1">
              <a:lnSpc>
                <a:spcPct val="150000"/>
              </a:lnSpc>
              <a:spcBef>
                <a:spcPts val="700"/>
              </a:spcBef>
              <a:spcAft>
                <a:spcPts val="0"/>
              </a:spcAft>
              <a:buClr>
                <a:srgbClr val="5B5BE6"/>
              </a:buClr>
              <a:buSzPct val="100000"/>
              <a:buFont typeface="Arial"/>
              <a:buChar char="■"/>
              <a:tabLst/>
              <a:defRPr sz="1500" b="0" i="0" u="none" strike="noStrike" cap="none" spc="0" baseline="0">
                <a:solidFill>
                  <a:srgbClr val="110468"/>
                </a:solidFill>
                <a:uFillTx/>
                <a:latin typeface="Franklin Gothic Book"/>
                <a:ea typeface="Franklin Gothic Book"/>
                <a:cs typeface="Franklin Gothic Book"/>
                <a:sym typeface="Franklin Gothic Book"/>
              </a:defRPr>
            </a:lvl9pPr>
          </a:lstStyle>
          <a:p>
            <a:r>
              <a:rPr lang="nb-NO" sz="2933"/>
              <a:t> </a:t>
            </a:r>
            <a:endParaRPr lang="nb-NO" sz="2933" dirty="0"/>
          </a:p>
        </p:txBody>
      </p:sp>
    </p:spTree>
    <p:extLst>
      <p:ext uri="{BB962C8B-B14F-4D97-AF65-F5344CB8AC3E}">
        <p14:creationId xmlns:p14="http://schemas.microsoft.com/office/powerpoint/2010/main" val="288992327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ransition spd="med"/>
  <p:txStyles>
    <p:titleStyle>
      <a:lvl1pPr marL="0" marR="0" indent="0" algn="l" defTabSz="914377" rtl="0" eaLnBrk="1" latinLnBrk="0" hangingPunct="1">
        <a:lnSpc>
          <a:spcPct val="89000"/>
        </a:lnSpc>
        <a:spcBef>
          <a:spcPts val="0"/>
        </a:spcBef>
        <a:spcAft>
          <a:spcPts val="0"/>
        </a:spcAft>
        <a:buClrTx/>
        <a:buSzTx/>
        <a:buFontTx/>
        <a:buNone/>
        <a:tabLst/>
        <a:defRPr sz="4267" b="1"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Franklin Gothic Book"/>
        </a:defRPr>
      </a:lvl1pPr>
      <a:lvl2pPr marL="0" marR="0" indent="0" algn="l" defTabSz="914377" rtl="0" eaLnBrk="1" latinLnBrk="0" hangingPunct="1">
        <a:lnSpc>
          <a:spcPct val="89000"/>
        </a:lnSpc>
        <a:spcBef>
          <a:spcPts val="0"/>
        </a:spcBef>
        <a:spcAft>
          <a:spcPts val="0"/>
        </a:spcAft>
        <a:buClrTx/>
        <a:buSzTx/>
        <a:buFontTx/>
        <a:buNone/>
        <a:tabLst/>
        <a:defRPr sz="3600" b="0" i="0" u="none" strike="noStrike" cap="none" spc="0" baseline="0">
          <a:solidFill>
            <a:srgbClr val="110468"/>
          </a:solidFill>
          <a:uFillTx/>
          <a:latin typeface="Franklin Gothic Book"/>
          <a:ea typeface="Franklin Gothic Book"/>
          <a:cs typeface="Franklin Gothic Book"/>
          <a:sym typeface="Franklin Gothic Book"/>
        </a:defRPr>
      </a:lvl2pPr>
      <a:lvl3pPr marL="0" marR="0" indent="0" algn="l" defTabSz="914377" rtl="0" eaLnBrk="1" latinLnBrk="0" hangingPunct="1">
        <a:lnSpc>
          <a:spcPct val="89000"/>
        </a:lnSpc>
        <a:spcBef>
          <a:spcPts val="0"/>
        </a:spcBef>
        <a:spcAft>
          <a:spcPts val="0"/>
        </a:spcAft>
        <a:buClrTx/>
        <a:buSzTx/>
        <a:buFontTx/>
        <a:buNone/>
        <a:tabLst/>
        <a:defRPr sz="3600" b="0" i="0" u="none" strike="noStrike" cap="none" spc="0" baseline="0">
          <a:solidFill>
            <a:srgbClr val="110468"/>
          </a:solidFill>
          <a:uFillTx/>
          <a:latin typeface="Franklin Gothic Book"/>
          <a:ea typeface="Franklin Gothic Book"/>
          <a:cs typeface="Franklin Gothic Book"/>
          <a:sym typeface="Franklin Gothic Book"/>
        </a:defRPr>
      </a:lvl3pPr>
      <a:lvl4pPr marL="0" marR="0" indent="0" algn="l" defTabSz="914377" rtl="0" eaLnBrk="1" latinLnBrk="0" hangingPunct="1">
        <a:lnSpc>
          <a:spcPct val="89000"/>
        </a:lnSpc>
        <a:spcBef>
          <a:spcPts val="0"/>
        </a:spcBef>
        <a:spcAft>
          <a:spcPts val="0"/>
        </a:spcAft>
        <a:buClrTx/>
        <a:buSzTx/>
        <a:buFontTx/>
        <a:buNone/>
        <a:tabLst/>
        <a:defRPr sz="3600" b="0" i="0" u="none" strike="noStrike" cap="none" spc="0" baseline="0">
          <a:solidFill>
            <a:srgbClr val="110468"/>
          </a:solidFill>
          <a:uFillTx/>
          <a:latin typeface="Franklin Gothic Book"/>
          <a:ea typeface="Franklin Gothic Book"/>
          <a:cs typeface="Franklin Gothic Book"/>
          <a:sym typeface="Franklin Gothic Book"/>
        </a:defRPr>
      </a:lvl4pPr>
      <a:lvl5pPr marL="0" marR="0" indent="0" algn="l" defTabSz="914377" rtl="0" eaLnBrk="1" latinLnBrk="0" hangingPunct="1">
        <a:lnSpc>
          <a:spcPct val="89000"/>
        </a:lnSpc>
        <a:spcBef>
          <a:spcPts val="0"/>
        </a:spcBef>
        <a:spcAft>
          <a:spcPts val="0"/>
        </a:spcAft>
        <a:buClrTx/>
        <a:buSzTx/>
        <a:buFontTx/>
        <a:buNone/>
        <a:tabLst/>
        <a:defRPr sz="3600" b="0" i="0" u="none" strike="noStrike" cap="none" spc="0" baseline="0">
          <a:solidFill>
            <a:srgbClr val="110468"/>
          </a:solidFill>
          <a:uFillTx/>
          <a:latin typeface="Franklin Gothic Book"/>
          <a:ea typeface="Franklin Gothic Book"/>
          <a:cs typeface="Franklin Gothic Book"/>
          <a:sym typeface="Franklin Gothic Book"/>
        </a:defRPr>
      </a:lvl5pPr>
      <a:lvl6pPr marL="0" marR="0" indent="0" algn="l" defTabSz="914377" rtl="0" eaLnBrk="1" latinLnBrk="0" hangingPunct="1">
        <a:lnSpc>
          <a:spcPct val="89000"/>
        </a:lnSpc>
        <a:spcBef>
          <a:spcPts val="0"/>
        </a:spcBef>
        <a:spcAft>
          <a:spcPts val="0"/>
        </a:spcAft>
        <a:buClrTx/>
        <a:buSzTx/>
        <a:buFontTx/>
        <a:buNone/>
        <a:tabLst/>
        <a:defRPr sz="3600" b="0" i="0" u="none" strike="noStrike" cap="none" spc="0" baseline="0">
          <a:solidFill>
            <a:srgbClr val="110468"/>
          </a:solidFill>
          <a:uFillTx/>
          <a:latin typeface="Franklin Gothic Book"/>
          <a:ea typeface="Franklin Gothic Book"/>
          <a:cs typeface="Franklin Gothic Book"/>
          <a:sym typeface="Franklin Gothic Book"/>
        </a:defRPr>
      </a:lvl6pPr>
      <a:lvl7pPr marL="0" marR="0" indent="0" algn="l" defTabSz="914377" rtl="0" eaLnBrk="1" latinLnBrk="0" hangingPunct="1">
        <a:lnSpc>
          <a:spcPct val="89000"/>
        </a:lnSpc>
        <a:spcBef>
          <a:spcPts val="0"/>
        </a:spcBef>
        <a:spcAft>
          <a:spcPts val="0"/>
        </a:spcAft>
        <a:buClrTx/>
        <a:buSzTx/>
        <a:buFontTx/>
        <a:buNone/>
        <a:tabLst/>
        <a:defRPr sz="3600" b="0" i="0" u="none" strike="noStrike" cap="none" spc="0" baseline="0">
          <a:solidFill>
            <a:srgbClr val="110468"/>
          </a:solidFill>
          <a:uFillTx/>
          <a:latin typeface="Franklin Gothic Book"/>
          <a:ea typeface="Franklin Gothic Book"/>
          <a:cs typeface="Franklin Gothic Book"/>
          <a:sym typeface="Franklin Gothic Book"/>
        </a:defRPr>
      </a:lvl7pPr>
      <a:lvl8pPr marL="0" marR="0" indent="0" algn="l" defTabSz="914377" rtl="0" eaLnBrk="1" latinLnBrk="0" hangingPunct="1">
        <a:lnSpc>
          <a:spcPct val="89000"/>
        </a:lnSpc>
        <a:spcBef>
          <a:spcPts val="0"/>
        </a:spcBef>
        <a:spcAft>
          <a:spcPts val="0"/>
        </a:spcAft>
        <a:buClrTx/>
        <a:buSzTx/>
        <a:buFontTx/>
        <a:buNone/>
        <a:tabLst/>
        <a:defRPr sz="3600" b="0" i="0" u="none" strike="noStrike" cap="none" spc="0" baseline="0">
          <a:solidFill>
            <a:srgbClr val="110468"/>
          </a:solidFill>
          <a:uFillTx/>
          <a:latin typeface="Franklin Gothic Book"/>
          <a:ea typeface="Franklin Gothic Book"/>
          <a:cs typeface="Franklin Gothic Book"/>
          <a:sym typeface="Franklin Gothic Book"/>
        </a:defRPr>
      </a:lvl8pPr>
      <a:lvl9pPr marL="0" marR="0" indent="0" algn="l" defTabSz="914377" rtl="0" eaLnBrk="1" latinLnBrk="0" hangingPunct="1">
        <a:lnSpc>
          <a:spcPct val="89000"/>
        </a:lnSpc>
        <a:spcBef>
          <a:spcPts val="0"/>
        </a:spcBef>
        <a:spcAft>
          <a:spcPts val="0"/>
        </a:spcAft>
        <a:buClrTx/>
        <a:buSzTx/>
        <a:buFontTx/>
        <a:buNone/>
        <a:tabLst/>
        <a:defRPr sz="3600" b="0" i="0" u="none" strike="noStrike" cap="none" spc="0" baseline="0">
          <a:solidFill>
            <a:srgbClr val="110468"/>
          </a:solidFill>
          <a:uFillTx/>
          <a:latin typeface="Franklin Gothic Book"/>
          <a:ea typeface="Franklin Gothic Book"/>
          <a:cs typeface="Franklin Gothic Book"/>
          <a:sym typeface="Franklin Gothic Book"/>
        </a:defRPr>
      </a:lvl9pPr>
    </p:titleStyle>
    <p:bodyStyle>
      <a:lvl1pPr marL="380990" marR="0" indent="-380990" algn="l" defTabSz="914377" eaLnBrk="1" latinLnBrk="0" hangingPunct="1">
        <a:lnSpc>
          <a:spcPct val="100000"/>
        </a:lnSpc>
        <a:spcBef>
          <a:spcPts val="933"/>
        </a:spcBef>
        <a:spcAft>
          <a:spcPts val="0"/>
        </a:spcAft>
        <a:buClr>
          <a:srgbClr val="5B5BE6"/>
        </a:buClr>
        <a:buSzPct val="100000"/>
        <a:buFont typeface="Arial"/>
        <a:buChar char="•"/>
        <a:tabLst/>
        <a:defRPr sz="2933"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Franklin Gothic Book"/>
        </a:defRPr>
      </a:lvl1pPr>
      <a:lvl2pPr marL="914377" marR="0" indent="-384038" algn="l" defTabSz="914377" eaLnBrk="1" latinLnBrk="0" hangingPunct="1">
        <a:lnSpc>
          <a:spcPct val="100000"/>
        </a:lnSpc>
        <a:spcBef>
          <a:spcPts val="933"/>
        </a:spcBef>
        <a:spcAft>
          <a:spcPts val="0"/>
        </a:spcAft>
        <a:buClr>
          <a:srgbClr val="5B5BE6"/>
        </a:buClr>
        <a:buSzPct val="100000"/>
        <a:buFont typeface="Arial" panose="020B0604020202020204" pitchFamily="34" charset="0"/>
        <a:buChar char="•"/>
        <a:tabLst/>
        <a:defRPr sz="24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Franklin Gothic Book"/>
        </a:defRPr>
      </a:lvl2pPr>
      <a:lvl3pPr marL="987527" marR="0" indent="0" algn="l" defTabSz="914377" eaLnBrk="1" latinLnBrk="0" hangingPunct="1">
        <a:lnSpc>
          <a:spcPct val="150000"/>
        </a:lnSpc>
        <a:spcBef>
          <a:spcPts val="933"/>
        </a:spcBef>
        <a:spcAft>
          <a:spcPts val="0"/>
        </a:spcAft>
        <a:buClr>
          <a:srgbClr val="5B5BE6"/>
        </a:buClr>
        <a:buSzPct val="100000"/>
        <a:buFont typeface="Arial"/>
        <a:buNone/>
        <a:tabLst/>
        <a:defRPr sz="2000" b="0" i="0" u="none" strike="noStrike" cap="none" spc="0" baseline="0">
          <a:solidFill>
            <a:srgbClr val="110468"/>
          </a:solidFill>
          <a:uFillTx/>
          <a:latin typeface="Franklin Gothic Book"/>
          <a:ea typeface="Franklin Gothic Book"/>
          <a:cs typeface="Franklin Gothic Book"/>
          <a:sym typeface="Franklin Gothic Book"/>
        </a:defRPr>
      </a:lvl3pPr>
      <a:lvl4pPr marL="1444716" marR="0" indent="0" algn="l" defTabSz="914377" eaLnBrk="1" latinLnBrk="0" hangingPunct="1">
        <a:lnSpc>
          <a:spcPct val="150000"/>
        </a:lnSpc>
        <a:spcBef>
          <a:spcPts val="933"/>
        </a:spcBef>
        <a:spcAft>
          <a:spcPts val="0"/>
        </a:spcAft>
        <a:buClr>
          <a:srgbClr val="5B5BE6"/>
        </a:buClr>
        <a:buSzPct val="100000"/>
        <a:buFont typeface="Arial"/>
        <a:buNone/>
        <a:tabLst/>
        <a:defRPr sz="2000" b="0" i="0" u="none" strike="noStrike" cap="none" spc="0" baseline="0">
          <a:solidFill>
            <a:srgbClr val="110468"/>
          </a:solidFill>
          <a:uFillTx/>
          <a:latin typeface="Franklin Gothic Book"/>
          <a:ea typeface="Franklin Gothic Book"/>
          <a:cs typeface="Franklin Gothic Book"/>
          <a:sym typeface="Franklin Gothic Book"/>
        </a:defRPr>
      </a:lvl4pPr>
      <a:lvl5pPr marL="2381951" marR="0" indent="-480047" algn="l" defTabSz="914377" eaLnBrk="1" latinLnBrk="0" hangingPunct="1">
        <a:lnSpc>
          <a:spcPct val="150000"/>
        </a:lnSpc>
        <a:spcBef>
          <a:spcPts val="933"/>
        </a:spcBef>
        <a:spcAft>
          <a:spcPts val="0"/>
        </a:spcAft>
        <a:buClr>
          <a:srgbClr val="5B5BE6"/>
        </a:buClr>
        <a:buSzPct val="100000"/>
        <a:buFont typeface="Arial"/>
        <a:buChar char="■"/>
        <a:tabLst/>
        <a:defRPr sz="2000" b="0" i="0" u="none" strike="noStrike" cap="none" spc="0" baseline="0">
          <a:solidFill>
            <a:srgbClr val="110468"/>
          </a:solidFill>
          <a:uFillTx/>
          <a:latin typeface="Franklin Gothic Book"/>
          <a:ea typeface="Franklin Gothic Book"/>
          <a:cs typeface="Franklin Gothic Book"/>
          <a:sym typeface="Franklin Gothic Book"/>
        </a:defRPr>
      </a:lvl5pPr>
      <a:lvl6pPr marL="2839140" marR="0" indent="-480047" algn="l" defTabSz="914377" eaLnBrk="1" latinLnBrk="0" hangingPunct="1">
        <a:lnSpc>
          <a:spcPct val="150000"/>
        </a:lnSpc>
        <a:spcBef>
          <a:spcPts val="933"/>
        </a:spcBef>
        <a:spcAft>
          <a:spcPts val="0"/>
        </a:spcAft>
        <a:buClr>
          <a:srgbClr val="5B5BE6"/>
        </a:buClr>
        <a:buSzPct val="100000"/>
        <a:buFont typeface="Arial"/>
        <a:buChar char="–"/>
        <a:tabLst/>
        <a:defRPr sz="2000" b="0" i="0" u="none" strike="noStrike" cap="none" spc="0" baseline="0">
          <a:solidFill>
            <a:srgbClr val="110468"/>
          </a:solidFill>
          <a:uFillTx/>
          <a:latin typeface="Franklin Gothic Book"/>
          <a:ea typeface="Franklin Gothic Book"/>
          <a:cs typeface="Franklin Gothic Book"/>
          <a:sym typeface="Franklin Gothic Book"/>
        </a:defRPr>
      </a:lvl6pPr>
      <a:lvl7pPr marL="3392338" marR="0" indent="-576056" algn="l" defTabSz="914377" eaLnBrk="1" latinLnBrk="0" hangingPunct="1">
        <a:lnSpc>
          <a:spcPct val="150000"/>
        </a:lnSpc>
        <a:spcBef>
          <a:spcPts val="933"/>
        </a:spcBef>
        <a:spcAft>
          <a:spcPts val="0"/>
        </a:spcAft>
        <a:buClr>
          <a:srgbClr val="5B5BE6"/>
        </a:buClr>
        <a:buSzPct val="100000"/>
        <a:buFont typeface="Arial"/>
        <a:buChar char="■"/>
        <a:tabLst/>
        <a:defRPr sz="2000" b="0" i="0" u="none" strike="noStrike" cap="none" spc="0" baseline="0">
          <a:solidFill>
            <a:srgbClr val="110468"/>
          </a:solidFill>
          <a:uFillTx/>
          <a:latin typeface="Franklin Gothic Book"/>
          <a:ea typeface="Franklin Gothic Book"/>
          <a:cs typeface="Franklin Gothic Book"/>
          <a:sym typeface="Franklin Gothic Book"/>
        </a:defRPr>
      </a:lvl7pPr>
      <a:lvl8pPr marL="3849526" marR="0" indent="-576056" algn="l" defTabSz="914377" eaLnBrk="1" latinLnBrk="0" hangingPunct="1">
        <a:lnSpc>
          <a:spcPct val="150000"/>
        </a:lnSpc>
        <a:spcBef>
          <a:spcPts val="933"/>
        </a:spcBef>
        <a:spcAft>
          <a:spcPts val="0"/>
        </a:spcAft>
        <a:buClr>
          <a:srgbClr val="5B5BE6"/>
        </a:buClr>
        <a:buSzPct val="100000"/>
        <a:buFont typeface="Arial"/>
        <a:buChar char="–"/>
        <a:tabLst/>
        <a:defRPr sz="2000" b="0" i="0" u="none" strike="noStrike" cap="none" spc="0" baseline="0">
          <a:solidFill>
            <a:srgbClr val="110468"/>
          </a:solidFill>
          <a:uFillTx/>
          <a:latin typeface="Franklin Gothic Book"/>
          <a:ea typeface="Franklin Gothic Book"/>
          <a:cs typeface="Franklin Gothic Book"/>
          <a:sym typeface="Franklin Gothic Book"/>
        </a:defRPr>
      </a:lvl8pPr>
      <a:lvl9pPr marL="4306715" marR="0" indent="-576056" algn="l" defTabSz="914377" eaLnBrk="1" latinLnBrk="0" hangingPunct="1">
        <a:lnSpc>
          <a:spcPct val="150000"/>
        </a:lnSpc>
        <a:spcBef>
          <a:spcPts val="933"/>
        </a:spcBef>
        <a:spcAft>
          <a:spcPts val="0"/>
        </a:spcAft>
        <a:buClr>
          <a:srgbClr val="5B5BE6"/>
        </a:buClr>
        <a:buSzPct val="100000"/>
        <a:buFont typeface="Arial"/>
        <a:buChar char="■"/>
        <a:tabLst/>
        <a:defRPr sz="2000" b="0" i="0" u="none" strike="noStrike" cap="none" spc="0" baseline="0">
          <a:solidFill>
            <a:srgbClr val="110468"/>
          </a:solidFill>
          <a:uFillTx/>
          <a:latin typeface="Franklin Gothic Book"/>
          <a:ea typeface="Franklin Gothic Book"/>
          <a:cs typeface="Franklin Gothic Book"/>
          <a:sym typeface="Franklin Gothic Book"/>
        </a:defRPr>
      </a:lvl9pPr>
    </p:bodyStyle>
    <p:otherStyle>
      <a:lvl1pPr marL="0" marR="0" indent="0" algn="r" defTabSz="914377" rtl="0" eaLnBrk="1" latinLnBrk="0" hangingPunct="1">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Franklin Gothic Book"/>
        </a:defRPr>
      </a:lvl1pPr>
      <a:lvl2pPr marL="0" marR="0" indent="457189" algn="r" defTabSz="914377" rtl="0" eaLnBrk="1" latinLnBrk="0" hangingPunct="1">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Franklin Gothic Book"/>
        </a:defRPr>
      </a:lvl2pPr>
      <a:lvl3pPr marL="0" marR="0" indent="914377" algn="r" defTabSz="914377" rtl="0" eaLnBrk="1" latinLnBrk="0" hangingPunct="1">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Franklin Gothic Book"/>
        </a:defRPr>
      </a:lvl3pPr>
      <a:lvl4pPr marL="0" marR="0" indent="1371566" algn="r" defTabSz="914377" rtl="0" eaLnBrk="1" latinLnBrk="0" hangingPunct="1">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Franklin Gothic Book"/>
        </a:defRPr>
      </a:lvl4pPr>
      <a:lvl5pPr marL="0" marR="0" indent="1828754" algn="r" defTabSz="914377" rtl="0" eaLnBrk="1" latinLnBrk="0" hangingPunct="1">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Franklin Gothic Book"/>
        </a:defRPr>
      </a:lvl5pPr>
      <a:lvl6pPr marL="0" marR="0" indent="2285943" algn="r" defTabSz="914377" rtl="0" eaLnBrk="1" latinLnBrk="0" hangingPunct="1">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Franklin Gothic Book"/>
        </a:defRPr>
      </a:lvl6pPr>
      <a:lvl7pPr marL="0" marR="0" indent="2743131" algn="r" defTabSz="914377" rtl="0" eaLnBrk="1" latinLnBrk="0" hangingPunct="1">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Franklin Gothic Book"/>
        </a:defRPr>
      </a:lvl7pPr>
      <a:lvl8pPr marL="0" marR="0" indent="3200320" algn="r" defTabSz="914377" rtl="0" eaLnBrk="1" latinLnBrk="0" hangingPunct="1">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Franklin Gothic Book"/>
        </a:defRPr>
      </a:lvl8pPr>
      <a:lvl9pPr marL="0" marR="0" indent="3657509" algn="r" defTabSz="914377" rtl="0" eaLnBrk="1" latinLnBrk="0" hangingPunct="1">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Franklin Gothic Book"/>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slideLayout" Target="../slideLayouts/slideLayout1.xml"/><Relationship Id="rId7" Type="http://schemas.openxmlformats.org/officeDocument/2006/relationships/image" Target="../media/image8.jpg"/><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7.png"/><Relationship Id="rId4" Type="http://schemas.openxmlformats.org/officeDocument/2006/relationships/image" Target="../media/image11.png"/><Relationship Id="rId9" Type="http://schemas.openxmlformats.org/officeDocument/2006/relationships/image" Target="../media/image15.png"/></Relationships>
</file>

<file path=ppt/slides/_rels/slide11.xml.rels><?xml version="1.0" encoding="UTF-8" standalone="yes"?>
<Relationships xmlns="http://schemas.openxmlformats.org/package/2006/relationships"><Relationship Id="rId8" Type="http://schemas.openxmlformats.org/officeDocument/2006/relationships/hyperlink" Target="http://www.complianceexperts.com/" TargetMode="External"/><Relationship Id="rId3" Type="http://schemas.openxmlformats.org/officeDocument/2006/relationships/slideLayout" Target="../slideLayouts/slideLayout1.xml"/><Relationship Id="rId7" Type="http://schemas.openxmlformats.org/officeDocument/2006/relationships/image" Target="../media/image18.png"/><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17.png"/><Relationship Id="rId11" Type="http://schemas.openxmlformats.org/officeDocument/2006/relationships/image" Target="../media/image7.png"/><Relationship Id="rId5" Type="http://schemas.openxmlformats.org/officeDocument/2006/relationships/image" Target="../media/image16.jpeg"/><Relationship Id="rId10" Type="http://schemas.openxmlformats.org/officeDocument/2006/relationships/hyperlink" Target="http://www.disabilityaccessconsultants.com.au/" TargetMode="External"/><Relationship Id="rId4" Type="http://schemas.openxmlformats.org/officeDocument/2006/relationships/image" Target="../media/image8.jpg"/><Relationship Id="rId9" Type="http://schemas.openxmlformats.org/officeDocument/2006/relationships/hyperlink" Target="http://www.nem.net.au/" TargetMode="Externa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audio" Target="../media/media12.m4a"/><Relationship Id="rId1" Type="http://schemas.microsoft.com/office/2007/relationships/media" Target="../media/media12.m4a"/><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5.xml"/><Relationship Id="rId7" Type="http://schemas.openxmlformats.org/officeDocument/2006/relationships/image" Target="../media/image7.png"/><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hyperlink" Target="https://apc01.safelinks.protection.outlook.com/?url=https%3A%2F%2Fdoi.org%2F10.1016%2Fj.annals.2007.07.005&amp;data=05%7C02%7Calison.mcintosh%40aut.ac.nz%7Caf4132dab5e9473084c908dcfdd037f6%7C5e022ca15c044f878db7d588726274e3%7C1%7C0%7C638664319299475312%7CUnknown%7CTWFpbGZsb3d8eyJWIjoiMC4wLjAwMDAiLCJQIjoiV2luMzIiLCJBTiI6Ik1haWwiLCJXVCI6Mn0%3D%7C0%7C%7C%7C&amp;sdata=QUNTLL1HyoyRO7ZVL59ln2LrN3afNCNYcACh2Zx7lZs%3D&amp;reserved=0" TargetMode="External"/><Relationship Id="rId5" Type="http://schemas.openxmlformats.org/officeDocument/2006/relationships/hyperlink" Target="https://apc01.safelinks.protection.outlook.com/?url=https%3A%2F%2Fdoi.org%2F10.1080%2F15022250.2018.1478325&amp;data=05%7C02%7Calison.mcintosh%40aut.ac.nz%7Caf4132dab5e9473084c908dcfdd037f6%7C5e022ca15c044f878db7d588726274e3%7C1%7C0%7C638664319299456823%7CUnknown%7CTWFpbGZsb3d8eyJWIjoiMC4wLjAwMDAiLCJQIjoiV2luMzIiLCJBTiI6Ik1haWwiLCJXVCI6Mn0%3D%7C0%7C%7C%7C&amp;sdata=7FrO5jtBZ5UR%2F6XF29%2FhNzzNa2isayomtX1YyFvNego%3D&amp;reserved=0" TargetMode="External"/><Relationship Id="rId4" Type="http://schemas.openxmlformats.org/officeDocument/2006/relationships/hyperlink" Target="https://apc01.safelinks.protection.outlook.com/?url=https%3A%2F%2Fdoi.org%2F10.1016%2Fj.ijhm.2010.09.009&amp;data=05%7C02%7Calison.mcintosh%40aut.ac.nz%7Caf4132dab5e9473084c908dcfdd037f6%7C5e022ca15c044f878db7d588726274e3%7C1%7C0%7C638664319299428870%7CUnknown%7CTWFpbGZsb3d8eyJWIjoiMC4wLjAwMDAiLCJQIjoiV2luMzIiLCJBTiI6Ik1haWwiLCJXVCI6Mn0%3D%7C0%7C%7C%7C&amp;sdata=LyI3fZSWKGImEq%2FbIR%2BSSQhX2MA%2F2D%2BqFa%2Ffs87PyLA%3D&amp;reserved=0" TargetMode="Externa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audio" Target="../media/media14.m4a"/><Relationship Id="rId1" Type="http://schemas.microsoft.com/office/2007/relationships/media" Target="../media/media14.m4a"/><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7.png"/><Relationship Id="rId4"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7.png"/><Relationship Id="rId4"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7.png"/><Relationship Id="rId4"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7.png"/><Relationship Id="rId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7.png"/><Relationship Id="rId5" Type="http://schemas.openxmlformats.org/officeDocument/2006/relationships/image" Target="../media/image8.jpg"/><Relationship Id="rId4" Type="http://schemas.openxmlformats.org/officeDocument/2006/relationships/hyperlink" Target="http://www.goacccess.travel/" TargetMode="Externa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7.png"/><Relationship Id="rId5" Type="http://schemas.openxmlformats.org/officeDocument/2006/relationships/image" Target="../media/image8.jp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7.png"/><Relationship Id="rId5" Type="http://schemas.openxmlformats.org/officeDocument/2006/relationships/image" Target="../media/image10.jpeg"/><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89C5AFF-FB1F-A80C-A1EB-B84E15146479}"/>
              </a:ext>
            </a:extLst>
          </p:cNvPr>
          <p:cNvSpPr>
            <a:spLocks noGrp="1"/>
          </p:cNvSpPr>
          <p:nvPr>
            <p:ph type="body" sz="quarter" idx="1"/>
          </p:nvPr>
        </p:nvSpPr>
        <p:spPr>
          <a:xfrm>
            <a:off x="621056" y="3524323"/>
            <a:ext cx="9699083" cy="1183901"/>
          </a:xfrm>
        </p:spPr>
        <p:txBody>
          <a:bodyPr/>
          <a:lstStyle/>
          <a:p>
            <a:r>
              <a:rPr lang="en-NZ" b="1" dirty="0">
                <a:ea typeface="Aptos" panose="020B0004020202020204" pitchFamily="34" charset="0"/>
              </a:rPr>
              <a:t>Lessons from New Zealand and Australia</a:t>
            </a:r>
            <a:endParaRPr lang="en-US" dirty="0"/>
          </a:p>
        </p:txBody>
      </p:sp>
      <p:sp>
        <p:nvSpPr>
          <p:cNvPr id="3" name="Text Placeholder 2">
            <a:extLst>
              <a:ext uri="{FF2B5EF4-FFF2-40B4-BE49-F238E27FC236}">
                <a16:creationId xmlns:a16="http://schemas.microsoft.com/office/drawing/2014/main" id="{A0DE41A8-797C-B55D-E9C6-6EAA78E137A4}"/>
              </a:ext>
            </a:extLst>
          </p:cNvPr>
          <p:cNvSpPr>
            <a:spLocks noGrp="1"/>
          </p:cNvSpPr>
          <p:nvPr>
            <p:ph type="body" sz="quarter" idx="21"/>
          </p:nvPr>
        </p:nvSpPr>
        <p:spPr>
          <a:xfrm>
            <a:off x="621057" y="1827571"/>
            <a:ext cx="10780903" cy="1601429"/>
          </a:xfrm>
        </p:spPr>
        <p:txBody>
          <a:bodyPr/>
          <a:lstStyle/>
          <a:p>
            <a:r>
              <a:rPr lang="en-NZ" b="1" dirty="0">
                <a:effectLst/>
                <a:ea typeface="Aptos" panose="020B0004020202020204" pitchFamily="34" charset="0"/>
              </a:rPr>
              <a:t>Enabling accessible and inclusive tourism</a:t>
            </a:r>
            <a:r>
              <a:rPr lang="en-NZ" dirty="0">
                <a:ea typeface="Aptos" panose="020B0004020202020204" pitchFamily="34" charset="0"/>
              </a:rPr>
              <a:t>:</a:t>
            </a:r>
            <a:endParaRPr lang="en-US" dirty="0"/>
          </a:p>
        </p:txBody>
      </p:sp>
      <p:sp>
        <p:nvSpPr>
          <p:cNvPr id="4" name="Title 3">
            <a:extLst>
              <a:ext uri="{FF2B5EF4-FFF2-40B4-BE49-F238E27FC236}">
                <a16:creationId xmlns:a16="http://schemas.microsoft.com/office/drawing/2014/main" id="{B8B3EE01-92CC-5A9B-D800-3C955E88F188}"/>
              </a:ext>
            </a:extLst>
          </p:cNvPr>
          <p:cNvSpPr>
            <a:spLocks noGrp="1"/>
          </p:cNvSpPr>
          <p:nvPr>
            <p:ph type="title"/>
          </p:nvPr>
        </p:nvSpPr>
        <p:spPr>
          <a:xfrm>
            <a:off x="621056" y="5462017"/>
            <a:ext cx="11155765" cy="884009"/>
          </a:xfrm>
        </p:spPr>
        <p:txBody>
          <a:bodyPr/>
          <a:lstStyle/>
          <a:p>
            <a:r>
              <a:rPr lang="en-NZ" sz="3200" kern="100" dirty="0">
                <a:ea typeface="Aptos" panose="020B0004020202020204" pitchFamily="34" charset="0"/>
              </a:rPr>
              <a:t>Alison McIntosh, Claire Flemmer, Simon Darcy &amp; Brielle Gillovic</a:t>
            </a:r>
            <a:br>
              <a:rPr lang="en-NZ" sz="2400" kern="100" dirty="0">
                <a:latin typeface="Aptos" panose="020B0004020202020204" pitchFamily="34" charset="0"/>
                <a:ea typeface="Aptos" panose="020B0004020202020204" pitchFamily="34" charset="0"/>
                <a:cs typeface="Times New Roman" panose="02020603050405020304" pitchFamily="18" charset="0"/>
              </a:rPr>
            </a:br>
            <a:endParaRPr lang="en-US" dirty="0"/>
          </a:p>
        </p:txBody>
      </p:sp>
      <p:pic>
        <p:nvPicPr>
          <p:cNvPr id="7" name="Audio 6">
            <a:hlinkClick r:id="" action="ppaction://media"/>
            <a:extLst>
              <a:ext uri="{FF2B5EF4-FFF2-40B4-BE49-F238E27FC236}">
                <a16:creationId xmlns:a16="http://schemas.microsoft.com/office/drawing/2014/main" id="{D6291582-F147-3FDF-6F8F-33B8FDFCAEAB}"/>
              </a:ext>
            </a:extLst>
          </p:cNvPr>
          <p:cNvPicPr>
            <a:picLocks noChangeAspect="1"/>
          </p:cNvPicPr>
          <p:nvPr>
            <a:audioFile r:link="rId2"/>
            <p:extLst>
              <p:ext uri="{DAA4B4D4-6D71-4841-9C94-3DE7FCFB9230}">
                <p14:media xmlns:p14="http://schemas.microsoft.com/office/powerpoint/2010/main" r:embed="rId1"/>
              </p:ext>
            </p:extLst>
          </p:nvPr>
        </p:nvPicPr>
        <p:blipFill>
          <a:blip r:embed="rId4"/>
          <a:srcRect l="-139844" t="-139844" r="-139844" b="-139844"/>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927120495"/>
      </p:ext>
    </p:extLst>
  </p:cSld>
  <p:clrMapOvr>
    <a:masterClrMapping/>
  </p:clrMapOvr>
  <p:transition spd="med" advTm="4836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8" name="Rectangle 17">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Freeform: Shape 25">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 name="Rectangle 27">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a:extLst>
              <a:ext uri="{FF2B5EF4-FFF2-40B4-BE49-F238E27FC236}">
                <a16:creationId xmlns:a16="http://schemas.microsoft.com/office/drawing/2014/main" id="{F26D2217-FD20-97AE-9BFF-9A15554C5DB8}"/>
              </a:ext>
            </a:extLst>
          </p:cNvPr>
          <p:cNvSpPr>
            <a:spLocks noGrp="1"/>
          </p:cNvSpPr>
          <p:nvPr>
            <p:ph type="ctrTitle"/>
          </p:nvPr>
        </p:nvSpPr>
        <p:spPr>
          <a:xfrm>
            <a:off x="466722" y="586855"/>
            <a:ext cx="3201366" cy="3387497"/>
          </a:xfrm>
        </p:spPr>
        <p:txBody>
          <a:bodyPr vert="horz" lIns="91440" tIns="45720" rIns="91440" bIns="45720" rtlCol="0" anchor="b">
            <a:normAutofit/>
          </a:bodyPr>
          <a:lstStyle/>
          <a:p>
            <a:pPr algn="r"/>
            <a:br>
              <a:rPr lang="en-US" sz="4000" b="1" kern="1200" dirty="0">
                <a:solidFill>
                  <a:srgbClr val="FFFFFF"/>
                </a:solidFill>
                <a:latin typeface="+mj-lt"/>
                <a:ea typeface="+mj-ea"/>
                <a:cs typeface="+mj-cs"/>
              </a:rPr>
            </a:br>
            <a:br>
              <a:rPr lang="en-US" sz="4000" b="1" kern="1200" dirty="0">
                <a:solidFill>
                  <a:srgbClr val="FFFFFF"/>
                </a:solidFill>
                <a:latin typeface="+mj-lt"/>
                <a:ea typeface="+mj-ea"/>
                <a:cs typeface="+mj-cs"/>
              </a:rPr>
            </a:br>
            <a:r>
              <a:rPr lang="en-US" sz="4000" b="1" kern="1200" dirty="0">
                <a:solidFill>
                  <a:srgbClr val="FFFFFF"/>
                </a:solidFill>
                <a:latin typeface="+mj-lt"/>
                <a:ea typeface="+mj-ea"/>
                <a:cs typeface="+mj-cs"/>
              </a:rPr>
              <a:t>How it </a:t>
            </a:r>
            <a:r>
              <a:rPr lang="en-US" sz="4000" b="1" dirty="0">
                <a:solidFill>
                  <a:srgbClr val="FFFFFF"/>
                </a:solidFill>
              </a:rPr>
              <a:t>works</a:t>
            </a:r>
            <a:r>
              <a:rPr lang="en-US" sz="4000" b="1" kern="1200" dirty="0">
                <a:solidFill>
                  <a:srgbClr val="FFFFFF"/>
                </a:solidFill>
                <a:latin typeface="+mj-lt"/>
                <a:ea typeface="+mj-ea"/>
                <a:cs typeface="+mj-cs"/>
              </a:rPr>
              <a:t> </a:t>
            </a:r>
          </a:p>
        </p:txBody>
      </p:sp>
      <p:pic>
        <p:nvPicPr>
          <p:cNvPr id="6" name="Picture 5">
            <a:extLst>
              <a:ext uri="{FF2B5EF4-FFF2-40B4-BE49-F238E27FC236}">
                <a16:creationId xmlns:a16="http://schemas.microsoft.com/office/drawing/2014/main" id="{339E6144-A67C-48BD-2D2C-8F97FE9504DD}"/>
              </a:ext>
            </a:extLst>
          </p:cNvPr>
          <p:cNvPicPr>
            <a:picLocks noChangeAspect="1"/>
          </p:cNvPicPr>
          <p:nvPr/>
        </p:nvPicPr>
        <p:blipFill>
          <a:blip r:embed="rId4"/>
          <a:stretch>
            <a:fillRect/>
          </a:stretch>
        </p:blipFill>
        <p:spPr>
          <a:xfrm>
            <a:off x="4663193" y="586855"/>
            <a:ext cx="2860206" cy="2538433"/>
          </a:xfrm>
          <a:prstGeom prst="rect">
            <a:avLst/>
          </a:prstGeom>
        </p:spPr>
      </p:pic>
      <p:pic>
        <p:nvPicPr>
          <p:cNvPr id="8" name="Picture 7">
            <a:extLst>
              <a:ext uri="{FF2B5EF4-FFF2-40B4-BE49-F238E27FC236}">
                <a16:creationId xmlns:a16="http://schemas.microsoft.com/office/drawing/2014/main" id="{B5AB7F13-C4B4-923D-C824-CC7530C91E2F}"/>
              </a:ext>
            </a:extLst>
          </p:cNvPr>
          <p:cNvPicPr>
            <a:picLocks noChangeAspect="1"/>
          </p:cNvPicPr>
          <p:nvPr/>
        </p:nvPicPr>
        <p:blipFill>
          <a:blip r:embed="rId5"/>
          <a:stretch>
            <a:fillRect/>
          </a:stretch>
        </p:blipFill>
        <p:spPr>
          <a:xfrm>
            <a:off x="6246976" y="4115333"/>
            <a:ext cx="2860206" cy="2505253"/>
          </a:xfrm>
          <a:prstGeom prst="rect">
            <a:avLst/>
          </a:prstGeom>
        </p:spPr>
      </p:pic>
      <p:pic>
        <p:nvPicPr>
          <p:cNvPr id="13" name="Picture 12">
            <a:extLst>
              <a:ext uri="{FF2B5EF4-FFF2-40B4-BE49-F238E27FC236}">
                <a16:creationId xmlns:a16="http://schemas.microsoft.com/office/drawing/2014/main" id="{BFDD4FAA-C15E-8BF9-5CF3-908693DFB08C}"/>
              </a:ext>
            </a:extLst>
          </p:cNvPr>
          <p:cNvPicPr>
            <a:picLocks noChangeAspect="1"/>
          </p:cNvPicPr>
          <p:nvPr/>
        </p:nvPicPr>
        <p:blipFill>
          <a:blip r:embed="rId6"/>
          <a:stretch>
            <a:fillRect/>
          </a:stretch>
        </p:blipFill>
        <p:spPr>
          <a:xfrm>
            <a:off x="9340382" y="505489"/>
            <a:ext cx="2507836" cy="3850527"/>
          </a:xfrm>
          <a:prstGeom prst="rect">
            <a:avLst/>
          </a:prstGeom>
        </p:spPr>
      </p:pic>
      <p:sp>
        <p:nvSpPr>
          <p:cNvPr id="15" name="Arrow: Bent 14">
            <a:extLst>
              <a:ext uri="{FF2B5EF4-FFF2-40B4-BE49-F238E27FC236}">
                <a16:creationId xmlns:a16="http://schemas.microsoft.com/office/drawing/2014/main" id="{51A02E65-2BCA-D01D-299D-088418D5AEF0}"/>
              </a:ext>
            </a:extLst>
          </p:cNvPr>
          <p:cNvSpPr/>
          <p:nvPr/>
        </p:nvSpPr>
        <p:spPr>
          <a:xfrm rot="10800000" flipH="1">
            <a:off x="4712389" y="3456089"/>
            <a:ext cx="1286424" cy="2505254"/>
          </a:xfrm>
          <a:prstGeom prst="bentArrow">
            <a:avLst/>
          </a:prstGeom>
          <a:solidFill>
            <a:schemeClr val="accent5">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sp>
        <p:nvSpPr>
          <p:cNvPr id="17" name="Arrow: Bent 16">
            <a:extLst>
              <a:ext uri="{FF2B5EF4-FFF2-40B4-BE49-F238E27FC236}">
                <a16:creationId xmlns:a16="http://schemas.microsoft.com/office/drawing/2014/main" id="{C37F0632-BF1D-5933-6321-93810922F854}"/>
              </a:ext>
            </a:extLst>
          </p:cNvPr>
          <p:cNvSpPr/>
          <p:nvPr/>
        </p:nvSpPr>
        <p:spPr>
          <a:xfrm rot="5400000" flipH="1">
            <a:off x="9588086" y="4440540"/>
            <a:ext cx="1286424" cy="1442677"/>
          </a:xfrm>
          <a:prstGeom prst="bentArrow">
            <a:avLst/>
          </a:prstGeom>
          <a:solidFill>
            <a:schemeClr val="accent5">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sp>
        <p:nvSpPr>
          <p:cNvPr id="2" name="Title 1">
            <a:extLst>
              <a:ext uri="{FF2B5EF4-FFF2-40B4-BE49-F238E27FC236}">
                <a16:creationId xmlns:a16="http://schemas.microsoft.com/office/drawing/2014/main" id="{78E7DA64-2C2A-7883-0862-72B0CD5A58D7}"/>
              </a:ext>
            </a:extLst>
          </p:cNvPr>
          <p:cNvSpPr txBox="1">
            <a:spLocks/>
          </p:cNvSpPr>
          <p:nvPr/>
        </p:nvSpPr>
        <p:spPr>
          <a:xfrm>
            <a:off x="790669" y="4204020"/>
            <a:ext cx="2880828" cy="2250568"/>
          </a:xfrm>
          <a:prstGeom prst="rect">
            <a:avLst/>
          </a:prstGeom>
        </p:spPr>
        <p:txBody>
          <a:bodyPr vert="horz" lIns="91440" tIns="45720" rIns="91440" bIns="45720" rtlCol="0" anchor="t">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en-AU" sz="2000" b="1" i="1" dirty="0">
                <a:solidFill>
                  <a:srgbClr val="FFFFFF"/>
                </a:solidFill>
              </a:rPr>
              <a:t>Complete Questionnaire</a:t>
            </a:r>
          </a:p>
          <a:p>
            <a:pPr algn="r"/>
            <a:endParaRPr lang="en-AU" sz="2000" b="1" i="1" dirty="0">
              <a:solidFill>
                <a:srgbClr val="FFFFFF"/>
              </a:solidFill>
            </a:endParaRPr>
          </a:p>
          <a:p>
            <a:pPr algn="r"/>
            <a:r>
              <a:rPr lang="en-AU" sz="2000" b="1" i="1" dirty="0">
                <a:solidFill>
                  <a:srgbClr val="FFFFFF"/>
                </a:solidFill>
              </a:rPr>
              <a:t>PDF Report</a:t>
            </a:r>
          </a:p>
          <a:p>
            <a:pPr algn="r"/>
            <a:endParaRPr lang="en-AU" sz="2000" b="1" i="1" dirty="0">
              <a:solidFill>
                <a:srgbClr val="FFFFFF"/>
              </a:solidFill>
            </a:endParaRPr>
          </a:p>
          <a:p>
            <a:pPr algn="r"/>
            <a:r>
              <a:rPr lang="en-AU" sz="2000" b="1" i="1" dirty="0">
                <a:solidFill>
                  <a:srgbClr val="FFFFFF"/>
                </a:solidFill>
              </a:rPr>
              <a:t>API transfer of data to websites</a:t>
            </a:r>
            <a:endParaRPr lang="en-AU" sz="2000" b="1" dirty="0">
              <a:solidFill>
                <a:schemeClr val="bg1"/>
              </a:solidFill>
            </a:endParaRPr>
          </a:p>
        </p:txBody>
      </p:sp>
      <p:pic>
        <p:nvPicPr>
          <p:cNvPr id="3" name="Picture 2" descr="A close up of a sign&#10;&#10;Description automatically generated">
            <a:extLst>
              <a:ext uri="{FF2B5EF4-FFF2-40B4-BE49-F238E27FC236}">
                <a16:creationId xmlns:a16="http://schemas.microsoft.com/office/drawing/2014/main" id="{6C949CE7-6D59-3456-C0FA-0B00913690A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798218" y="10139"/>
            <a:ext cx="3390734" cy="932452"/>
          </a:xfrm>
          <a:prstGeom prst="rect">
            <a:avLst/>
          </a:prstGeom>
        </p:spPr>
      </p:pic>
      <p:pic>
        <p:nvPicPr>
          <p:cNvPr id="9" name="Picture 8">
            <a:extLst>
              <a:ext uri="{FF2B5EF4-FFF2-40B4-BE49-F238E27FC236}">
                <a16:creationId xmlns:a16="http://schemas.microsoft.com/office/drawing/2014/main" id="{7935A257-1771-873B-D46D-F34FFF3BBFD8}"/>
              </a:ext>
            </a:extLst>
          </p:cNvPr>
          <p:cNvPicPr>
            <a:picLocks noChangeAspect="1"/>
          </p:cNvPicPr>
          <p:nvPr/>
        </p:nvPicPr>
        <p:blipFill>
          <a:blip r:embed="rId8"/>
          <a:stretch>
            <a:fillRect/>
          </a:stretch>
        </p:blipFill>
        <p:spPr>
          <a:xfrm>
            <a:off x="354903" y="1652621"/>
            <a:ext cx="3308910" cy="1385525"/>
          </a:xfrm>
          <a:prstGeom prst="rect">
            <a:avLst/>
          </a:prstGeom>
        </p:spPr>
      </p:pic>
      <p:pic>
        <p:nvPicPr>
          <p:cNvPr id="12" name="Picture 11">
            <a:extLst>
              <a:ext uri="{FF2B5EF4-FFF2-40B4-BE49-F238E27FC236}">
                <a16:creationId xmlns:a16="http://schemas.microsoft.com/office/drawing/2014/main" id="{FCF0D4A2-B93D-804F-1406-54B202DE83C3}"/>
              </a:ext>
            </a:extLst>
          </p:cNvPr>
          <p:cNvPicPr>
            <a:picLocks noChangeAspect="1"/>
          </p:cNvPicPr>
          <p:nvPr/>
        </p:nvPicPr>
        <p:blipFill>
          <a:blip r:embed="rId9"/>
          <a:stretch>
            <a:fillRect/>
          </a:stretch>
        </p:blipFill>
        <p:spPr>
          <a:xfrm>
            <a:off x="348044" y="334751"/>
            <a:ext cx="3308910" cy="1428848"/>
          </a:xfrm>
          <a:prstGeom prst="rect">
            <a:avLst/>
          </a:prstGeom>
        </p:spPr>
      </p:pic>
      <p:pic>
        <p:nvPicPr>
          <p:cNvPr id="5" name="Audio 4">
            <a:hlinkClick r:id="" action="ppaction://media"/>
            <a:extLst>
              <a:ext uri="{FF2B5EF4-FFF2-40B4-BE49-F238E27FC236}">
                <a16:creationId xmlns:a16="http://schemas.microsoft.com/office/drawing/2014/main" id="{39E60FE8-7611-773F-23C0-D07A87997D8B}"/>
              </a:ext>
            </a:extLst>
          </p:cNvPr>
          <p:cNvPicPr>
            <a:picLocks noChangeAspect="1"/>
          </p:cNvPicPr>
          <p:nvPr>
            <a:audioFile r:link="rId2"/>
            <p:extLst>
              <p:ext uri="{DAA4B4D4-6D71-4841-9C94-3DE7FCFB9230}">
                <p14:media xmlns:p14="http://schemas.microsoft.com/office/powerpoint/2010/main" r:embed="rId1"/>
              </p:ext>
            </p:extLst>
          </p:nvPr>
        </p:nvPicPr>
        <p:blipFill>
          <a:blip r:embed="rId10"/>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154567509"/>
      </p:ext>
    </p:extLst>
  </p:cSld>
  <p:clrMapOvr>
    <a:masterClrMapping/>
  </p:clrMapOvr>
  <mc:AlternateContent xmlns:mc="http://schemas.openxmlformats.org/markup-compatibility/2006" xmlns:p14="http://schemas.microsoft.com/office/powerpoint/2010/main">
    <mc:Choice Requires="p14">
      <p:transition spd="slow" p14:dur="2000" advTm="50191"/>
    </mc:Choice>
    <mc:Fallback xmlns="">
      <p:transition spd="slow" advTm="501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8" name="Rectangle 17">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Freeform: Shape 25">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 name="Rectangle 27">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a:extLst>
              <a:ext uri="{FF2B5EF4-FFF2-40B4-BE49-F238E27FC236}">
                <a16:creationId xmlns:a16="http://schemas.microsoft.com/office/drawing/2014/main" id="{F26D2217-FD20-97AE-9BFF-9A15554C5DB8}"/>
              </a:ext>
            </a:extLst>
          </p:cNvPr>
          <p:cNvSpPr>
            <a:spLocks noGrp="1"/>
          </p:cNvSpPr>
          <p:nvPr>
            <p:ph type="ctrTitle"/>
          </p:nvPr>
        </p:nvSpPr>
        <p:spPr>
          <a:xfrm>
            <a:off x="466722" y="586855"/>
            <a:ext cx="3201366" cy="3387497"/>
          </a:xfrm>
        </p:spPr>
        <p:txBody>
          <a:bodyPr vert="horz" lIns="91440" tIns="45720" rIns="91440" bIns="45720" rtlCol="0" anchor="b">
            <a:normAutofit/>
          </a:bodyPr>
          <a:lstStyle/>
          <a:p>
            <a:pPr algn="r"/>
            <a:br>
              <a:rPr lang="en-US" sz="4000" b="1" kern="1200" dirty="0">
                <a:solidFill>
                  <a:srgbClr val="FFFFFF"/>
                </a:solidFill>
                <a:latin typeface="+mj-lt"/>
                <a:ea typeface="+mj-ea"/>
                <a:cs typeface="+mj-cs"/>
              </a:rPr>
            </a:br>
            <a:br>
              <a:rPr lang="en-US" sz="4000" b="1" kern="1200" dirty="0">
                <a:solidFill>
                  <a:srgbClr val="FFFFFF"/>
                </a:solidFill>
                <a:latin typeface="+mj-lt"/>
                <a:ea typeface="+mj-ea"/>
                <a:cs typeface="+mj-cs"/>
              </a:rPr>
            </a:br>
            <a:r>
              <a:rPr lang="en-US" sz="4000" b="1" kern="1200" dirty="0">
                <a:solidFill>
                  <a:srgbClr val="FFFFFF"/>
                </a:solidFill>
                <a:latin typeface="+mj-lt"/>
                <a:ea typeface="+mj-ea"/>
                <a:cs typeface="+mj-cs"/>
              </a:rPr>
              <a:t>Partners</a:t>
            </a:r>
          </a:p>
        </p:txBody>
      </p:sp>
      <p:pic>
        <p:nvPicPr>
          <p:cNvPr id="3" name="Picture 2" descr="A close up of a sign&#10;&#10;Description automatically generated">
            <a:extLst>
              <a:ext uri="{FF2B5EF4-FFF2-40B4-BE49-F238E27FC236}">
                <a16:creationId xmlns:a16="http://schemas.microsoft.com/office/drawing/2014/main" id="{6C949CE7-6D59-3456-C0FA-0B00913690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8218" y="10139"/>
            <a:ext cx="3390734" cy="932452"/>
          </a:xfrm>
          <a:prstGeom prst="rect">
            <a:avLst/>
          </a:prstGeom>
        </p:spPr>
      </p:pic>
      <p:pic>
        <p:nvPicPr>
          <p:cNvPr id="1026" name="Picture 2" descr="Equal Access Disability Access Consultants logo">
            <a:extLst>
              <a:ext uri="{FF2B5EF4-FFF2-40B4-BE49-F238E27FC236}">
                <a16:creationId xmlns:a16="http://schemas.microsoft.com/office/drawing/2014/main" id="{6F4045E4-4476-4806-1017-E1A3BD9327E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86932" y="1105788"/>
            <a:ext cx="2190750" cy="7715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ompliance Experts Logo">
            <a:extLst>
              <a:ext uri="{FF2B5EF4-FFF2-40B4-BE49-F238E27FC236}">
                <a16:creationId xmlns:a16="http://schemas.microsoft.com/office/drawing/2014/main" id="{5CBAD3CE-CFEC-A1A5-A9D4-03DF003B4E0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68587" y="4004229"/>
            <a:ext cx="2562225" cy="77152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nem Australasia Logo">
            <a:extLst>
              <a:ext uri="{FF2B5EF4-FFF2-40B4-BE49-F238E27FC236}">
                <a16:creationId xmlns:a16="http://schemas.microsoft.com/office/drawing/2014/main" id="{70A0CE9F-4E86-8245-C281-82E53A956F8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47339" y="2640084"/>
            <a:ext cx="2190750" cy="704850"/>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2">
            <a:extLst>
              <a:ext uri="{FF2B5EF4-FFF2-40B4-BE49-F238E27FC236}">
                <a16:creationId xmlns:a16="http://schemas.microsoft.com/office/drawing/2014/main" id="{D9A7C732-BBD3-9CE1-6AA6-322801B4CDBE}"/>
              </a:ext>
            </a:extLst>
          </p:cNvPr>
          <p:cNvSpPr txBox="1">
            <a:spLocks/>
          </p:cNvSpPr>
          <p:nvPr/>
        </p:nvSpPr>
        <p:spPr>
          <a:xfrm>
            <a:off x="4722639" y="4865489"/>
            <a:ext cx="3512756" cy="133826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AU" sz="1400" dirty="0"/>
              <a:t>Compliance Experts assist local and international organisations in reducing the complexity and cost of compliance, through systematic and controlled digital processes. Go Access Travel is built on Compliance Expert’s industry leading platform Compliance Checkpoint. </a:t>
            </a:r>
            <a:r>
              <a:rPr lang="en-AU" sz="1400" dirty="0">
                <a:hlinkClick r:id="rId8"/>
              </a:rPr>
              <a:t>www.complianceexperts.com</a:t>
            </a:r>
            <a:r>
              <a:rPr lang="en-AU" sz="1400" dirty="0"/>
              <a:t> </a:t>
            </a:r>
          </a:p>
        </p:txBody>
      </p:sp>
      <p:sp>
        <p:nvSpPr>
          <p:cNvPr id="5" name="Content Placeholder 2">
            <a:extLst>
              <a:ext uri="{FF2B5EF4-FFF2-40B4-BE49-F238E27FC236}">
                <a16:creationId xmlns:a16="http://schemas.microsoft.com/office/drawing/2014/main" id="{227091D2-A652-BBD6-F3B6-3B6BF04908F4}"/>
              </a:ext>
            </a:extLst>
          </p:cNvPr>
          <p:cNvSpPr txBox="1">
            <a:spLocks/>
          </p:cNvSpPr>
          <p:nvPr/>
        </p:nvSpPr>
        <p:spPr>
          <a:xfrm>
            <a:off x="8331036" y="3535617"/>
            <a:ext cx="3304774" cy="139300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AU" sz="1400" dirty="0"/>
              <a:t>NEM Australasia is a leading boutique consulting firm to private businesses and industry associations with expertise in the hotels, tourism and leisure sectors. </a:t>
            </a:r>
            <a:r>
              <a:rPr lang="en-AU" sz="1400" dirty="0">
                <a:hlinkClick r:id="rId9"/>
              </a:rPr>
              <a:t>www.nem.net.au</a:t>
            </a:r>
            <a:r>
              <a:rPr lang="en-AU" sz="1400" dirty="0"/>
              <a:t>  </a:t>
            </a:r>
          </a:p>
        </p:txBody>
      </p:sp>
      <p:sp>
        <p:nvSpPr>
          <p:cNvPr id="6" name="Content Placeholder 2">
            <a:extLst>
              <a:ext uri="{FF2B5EF4-FFF2-40B4-BE49-F238E27FC236}">
                <a16:creationId xmlns:a16="http://schemas.microsoft.com/office/drawing/2014/main" id="{42D4D31B-252C-20A3-993C-E6C4E2C28331}"/>
              </a:ext>
            </a:extLst>
          </p:cNvPr>
          <p:cNvSpPr txBox="1">
            <a:spLocks/>
          </p:cNvSpPr>
          <p:nvPr/>
        </p:nvSpPr>
        <p:spPr>
          <a:xfrm>
            <a:off x="4671758" y="1936833"/>
            <a:ext cx="3304774" cy="109949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AU" sz="1400" dirty="0"/>
              <a:t>Equal Access is one of Australia’s leading Universal Design and Disability Access and Egress Consultancies. Led by founder Bruce Bromley, its personnel are accredited with ACAA Inc and provide a specialist consulting service to enhance the built environment for members of the community with disability. </a:t>
            </a:r>
            <a:r>
              <a:rPr lang="en-AU" sz="1400" dirty="0">
                <a:hlinkClick r:id="rId10"/>
              </a:rPr>
              <a:t>www.disabilityaccessconsultants.com.au</a:t>
            </a:r>
            <a:r>
              <a:rPr lang="en-AU" sz="1400" dirty="0"/>
              <a:t> </a:t>
            </a:r>
          </a:p>
        </p:txBody>
      </p:sp>
      <p:sp>
        <p:nvSpPr>
          <p:cNvPr id="8" name="Content Placeholder 2">
            <a:extLst>
              <a:ext uri="{FF2B5EF4-FFF2-40B4-BE49-F238E27FC236}">
                <a16:creationId xmlns:a16="http://schemas.microsoft.com/office/drawing/2014/main" id="{AD3DCD38-8022-ECCA-2C1A-9FFC847EFAAC}"/>
              </a:ext>
            </a:extLst>
          </p:cNvPr>
          <p:cNvSpPr txBox="1">
            <a:spLocks/>
          </p:cNvSpPr>
          <p:nvPr/>
        </p:nvSpPr>
        <p:spPr>
          <a:xfrm>
            <a:off x="8235394" y="1208178"/>
            <a:ext cx="3632269" cy="133826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AU" sz="1400" b="1" dirty="0"/>
              <a:t>Prof Simon Darcy </a:t>
            </a:r>
            <a:r>
              <a:rPr lang="en-AU" sz="1400" dirty="0"/>
              <a:t>is an internationally renowned academic and researcher providing strategic advice to organisations on improving organisational inclusion of people with disability in the venue, transport, travel, sport, employment and accessible tourism sectors.</a:t>
            </a:r>
          </a:p>
        </p:txBody>
      </p:sp>
      <p:sp>
        <p:nvSpPr>
          <p:cNvPr id="4" name="TextBox 3">
            <a:extLst>
              <a:ext uri="{FF2B5EF4-FFF2-40B4-BE49-F238E27FC236}">
                <a16:creationId xmlns:a16="http://schemas.microsoft.com/office/drawing/2014/main" id="{01EB952E-DDB3-FE9D-88A5-C7F5AAA25327}"/>
              </a:ext>
            </a:extLst>
          </p:cNvPr>
          <p:cNvSpPr txBox="1"/>
          <p:nvPr/>
        </p:nvSpPr>
        <p:spPr>
          <a:xfrm>
            <a:off x="8299048" y="4994584"/>
            <a:ext cx="3460830" cy="1384995"/>
          </a:xfrm>
          <a:prstGeom prst="rect">
            <a:avLst/>
          </a:prstGeom>
          <a:noFill/>
        </p:spPr>
        <p:txBody>
          <a:bodyPr wrap="square" rtlCol="0">
            <a:spAutoFit/>
          </a:bodyPr>
          <a:lstStyle/>
          <a:p>
            <a:r>
              <a:rPr lang="en-AU" sz="1400" b="1" dirty="0">
                <a:effectLst/>
              </a:rPr>
              <a:t>David Sinclair, </a:t>
            </a:r>
            <a:r>
              <a:rPr lang="en-AU" sz="1400" dirty="0">
                <a:effectLst/>
              </a:rPr>
              <a:t>a senior executive with a robust understanding of the disability sector (recently retired as CEO of ATSA), and the building of new business ventures. David understands critical business drivers and excellence in client experience philosophy.  </a:t>
            </a:r>
            <a:endParaRPr lang="en-US" sz="1400" dirty="0"/>
          </a:p>
        </p:txBody>
      </p:sp>
      <p:pic>
        <p:nvPicPr>
          <p:cNvPr id="9" name="Audio 8">
            <a:hlinkClick r:id="" action="ppaction://media"/>
            <a:extLst>
              <a:ext uri="{FF2B5EF4-FFF2-40B4-BE49-F238E27FC236}">
                <a16:creationId xmlns:a16="http://schemas.microsoft.com/office/drawing/2014/main" id="{E28D519C-795F-EAA6-A17B-B8905C4D564C}"/>
              </a:ext>
            </a:extLst>
          </p:cNvPr>
          <p:cNvPicPr>
            <a:picLocks noChangeAspect="1"/>
          </p:cNvPicPr>
          <p:nvPr>
            <a:audioFile r:link="rId2"/>
            <p:extLst>
              <p:ext uri="{DAA4B4D4-6D71-4841-9C94-3DE7FCFB9230}">
                <p14:media xmlns:p14="http://schemas.microsoft.com/office/powerpoint/2010/main" r:embed="rId1"/>
              </p:ext>
            </p:extLst>
          </p:nvPr>
        </p:nvPicPr>
        <p:blipFill>
          <a:blip r:embed="rId11"/>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017842854"/>
      </p:ext>
    </p:extLst>
  </p:cSld>
  <p:clrMapOvr>
    <a:masterClrMapping/>
  </p:clrMapOvr>
  <mc:AlternateContent xmlns:mc="http://schemas.openxmlformats.org/markup-compatibility/2006" xmlns:p14="http://schemas.microsoft.com/office/powerpoint/2010/main">
    <mc:Choice Requires="p14">
      <p:transition spd="slow" p14:dur="2000" advTm="83078"/>
    </mc:Choice>
    <mc:Fallback xmlns="">
      <p:transition spd="slow" advTm="8307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BDDC00-BBF8-4DBD-77C7-9C34ACC89D0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FA95501-AE40-B628-50AE-38A05F55C9B3}"/>
              </a:ext>
            </a:extLst>
          </p:cNvPr>
          <p:cNvSpPr>
            <a:spLocks noGrp="1"/>
          </p:cNvSpPr>
          <p:nvPr>
            <p:ph type="title"/>
          </p:nvPr>
        </p:nvSpPr>
        <p:spPr/>
        <p:txBody>
          <a:bodyPr/>
          <a:lstStyle/>
          <a:p>
            <a:r>
              <a:rPr lang="en-US" dirty="0"/>
              <a:t>Conclusion</a:t>
            </a:r>
          </a:p>
        </p:txBody>
      </p:sp>
      <p:sp>
        <p:nvSpPr>
          <p:cNvPr id="3" name="Media Placeholder 2">
            <a:extLst>
              <a:ext uri="{FF2B5EF4-FFF2-40B4-BE49-F238E27FC236}">
                <a16:creationId xmlns:a16="http://schemas.microsoft.com/office/drawing/2014/main" id="{C1B36270-023E-B14B-E4F5-D25FC1EC9DB7}"/>
              </a:ext>
            </a:extLst>
          </p:cNvPr>
          <p:cNvSpPr>
            <a:spLocks noGrp="1"/>
          </p:cNvSpPr>
          <p:nvPr>
            <p:ph type="media" sz="quarter" idx="23"/>
          </p:nvPr>
        </p:nvSpPr>
        <p:spPr/>
        <p:txBody>
          <a:bodyPr/>
          <a:lstStyle/>
          <a:p>
            <a:r>
              <a:rPr lang="en-US" sz="3200" dirty="0"/>
              <a:t>The tourism sectors in New Zealand and Australia have generally failed to address the lived experiences of tourists with disabilities.</a:t>
            </a:r>
          </a:p>
          <a:p>
            <a:r>
              <a:rPr lang="en-US" sz="3200" dirty="0"/>
              <a:t>Without commitment, changes to infrastructure, industry attitudes and information provision, individuals with disabilities will remain unable to assume the role as tourist (Gillovic et al., 2024). </a:t>
            </a:r>
          </a:p>
          <a:p>
            <a:endParaRPr lang="en-US" sz="3200" dirty="0"/>
          </a:p>
        </p:txBody>
      </p:sp>
      <p:pic>
        <p:nvPicPr>
          <p:cNvPr id="6" name="Audio 5">
            <a:hlinkClick r:id="" action="ppaction://media"/>
            <a:extLst>
              <a:ext uri="{FF2B5EF4-FFF2-40B4-BE49-F238E27FC236}">
                <a16:creationId xmlns:a16="http://schemas.microsoft.com/office/drawing/2014/main" id="{977E3943-40F0-9125-916B-3C02D5297C62}"/>
              </a:ext>
            </a:extLst>
          </p:cNvPr>
          <p:cNvPicPr>
            <a:picLocks noChangeAspect="1"/>
          </p:cNvPicPr>
          <p:nvPr>
            <a:audioFile r:link="rId2"/>
            <p:extLst>
              <p:ext uri="{DAA4B4D4-6D71-4841-9C94-3DE7FCFB9230}">
                <p14:media xmlns:p14="http://schemas.microsoft.com/office/powerpoint/2010/main" r:embed="rId1"/>
              </p:ext>
            </p:extLst>
          </p:nvPr>
        </p:nvPicPr>
        <p:blipFill>
          <a:blip r:embed="rId4"/>
          <a:srcRect l="-203125" t="-203125" r="-203125" b="-20312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778524806"/>
      </p:ext>
    </p:extLst>
  </p:cSld>
  <p:clrMapOvr>
    <a:masterClrMapping/>
  </p:clrMapOvr>
  <p:transition spd="med" advTm="12071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A9D331-D71D-EBD6-CB22-E6BF759D3343}"/>
              </a:ext>
            </a:extLst>
          </p:cNvPr>
          <p:cNvSpPr>
            <a:spLocks noGrp="1"/>
          </p:cNvSpPr>
          <p:nvPr>
            <p:ph type="title"/>
          </p:nvPr>
        </p:nvSpPr>
        <p:spPr>
          <a:xfrm>
            <a:off x="534291" y="85336"/>
            <a:ext cx="10903413" cy="1130917"/>
          </a:xfrm>
        </p:spPr>
        <p:txBody>
          <a:bodyPr/>
          <a:lstStyle/>
          <a:p>
            <a:r>
              <a:rPr lang="en-NZ" dirty="0"/>
              <a:t>References</a:t>
            </a:r>
          </a:p>
        </p:txBody>
      </p:sp>
      <p:sp>
        <p:nvSpPr>
          <p:cNvPr id="3" name="Text Placeholder 2">
            <a:extLst>
              <a:ext uri="{FF2B5EF4-FFF2-40B4-BE49-F238E27FC236}">
                <a16:creationId xmlns:a16="http://schemas.microsoft.com/office/drawing/2014/main" id="{1450931D-D228-991F-ECE0-D3AED9D168FE}"/>
              </a:ext>
            </a:extLst>
          </p:cNvPr>
          <p:cNvSpPr>
            <a:spLocks noGrp="1"/>
          </p:cNvSpPr>
          <p:nvPr>
            <p:ph type="body" idx="1"/>
          </p:nvPr>
        </p:nvSpPr>
        <p:spPr>
          <a:xfrm>
            <a:off x="534291" y="1381259"/>
            <a:ext cx="10903413" cy="4748464"/>
          </a:xfrm>
        </p:spPr>
        <p:txBody>
          <a:bodyPr/>
          <a:lstStyle/>
          <a:p>
            <a:pPr marL="0" indent="0">
              <a:buNone/>
              <a:tabLst>
                <a:tab pos="609585" algn="l"/>
              </a:tabLst>
            </a:pPr>
            <a:r>
              <a:rPr lang="en-NZ" sz="1867" dirty="0">
                <a:latin typeface="+mn-lt"/>
                <a:ea typeface="Times New Roman" panose="02020603050405020304" pitchFamily="18" charset="0"/>
                <a:cs typeface="Times New Roman" panose="02020603050405020304" pitchFamily="18" charset="0"/>
              </a:rPr>
              <a:t>Darcy, S., &amp; </a:t>
            </a:r>
            <a:r>
              <a:rPr lang="en-NZ" sz="1867" dirty="0" err="1">
                <a:latin typeface="+mn-lt"/>
                <a:ea typeface="Times New Roman" panose="02020603050405020304" pitchFamily="18" charset="0"/>
                <a:cs typeface="Times New Roman" panose="02020603050405020304" pitchFamily="18" charset="0"/>
              </a:rPr>
              <a:t>Buhalis</a:t>
            </a:r>
            <a:r>
              <a:rPr lang="en-NZ" sz="1867" dirty="0">
                <a:latin typeface="+mn-lt"/>
                <a:ea typeface="Times New Roman" panose="02020603050405020304" pitchFamily="18" charset="0"/>
                <a:cs typeface="Times New Roman" panose="02020603050405020304" pitchFamily="18" charset="0"/>
              </a:rPr>
              <a:t>, D. (2011). Conceptualising disability. In D. </a:t>
            </a:r>
            <a:r>
              <a:rPr lang="en-NZ" sz="1867" dirty="0" err="1">
                <a:latin typeface="+mn-lt"/>
                <a:ea typeface="Times New Roman" panose="02020603050405020304" pitchFamily="18" charset="0"/>
                <a:cs typeface="Times New Roman" panose="02020603050405020304" pitchFamily="18" charset="0"/>
              </a:rPr>
              <a:t>Buhalis</a:t>
            </a:r>
            <a:r>
              <a:rPr lang="en-NZ" sz="1867" dirty="0">
                <a:latin typeface="+mn-lt"/>
                <a:ea typeface="Times New Roman" panose="02020603050405020304" pitchFamily="18" charset="0"/>
                <a:cs typeface="Times New Roman" panose="02020603050405020304" pitchFamily="18" charset="0"/>
              </a:rPr>
              <a:t> &amp; S. Darcy (Eds.), </a:t>
            </a:r>
            <a:r>
              <a:rPr lang="en-NZ" sz="1867" i="1" dirty="0">
                <a:latin typeface="+mn-lt"/>
                <a:ea typeface="Times New Roman" panose="02020603050405020304" pitchFamily="18" charset="0"/>
                <a:cs typeface="Times New Roman" panose="02020603050405020304" pitchFamily="18" charset="0"/>
              </a:rPr>
              <a:t>Accessible tourism: Concepts and issues </a:t>
            </a:r>
            <a:r>
              <a:rPr lang="en-NZ" sz="1867" dirty="0">
                <a:latin typeface="+mn-lt"/>
                <a:ea typeface="Times New Roman" panose="02020603050405020304" pitchFamily="18" charset="0"/>
                <a:cs typeface="Times New Roman" panose="02020603050405020304" pitchFamily="18" charset="0"/>
              </a:rPr>
              <a:t>(pp. 21-42). Channel View Publications.</a:t>
            </a:r>
            <a:endParaRPr lang="en-NZ" sz="1867" dirty="0">
              <a:latin typeface="+mn-lt"/>
              <a:ea typeface="Aptos" panose="020B0004020202020204" pitchFamily="34" charset="0"/>
              <a:cs typeface="Times New Roman" panose="02020603050405020304" pitchFamily="18" charset="0"/>
            </a:endParaRPr>
          </a:p>
          <a:p>
            <a:pPr marL="0" indent="0">
              <a:buNone/>
              <a:tabLst>
                <a:tab pos="609585" algn="l"/>
              </a:tabLst>
            </a:pPr>
            <a:r>
              <a:rPr lang="en-NZ" sz="1867" dirty="0">
                <a:latin typeface="+mn-lt"/>
                <a:ea typeface="Times New Roman" panose="02020603050405020304" pitchFamily="18" charset="0"/>
                <a:cs typeface="Times New Roman" panose="02020603050405020304" pitchFamily="18" charset="0"/>
              </a:rPr>
              <a:t>Darcy, S., &amp; </a:t>
            </a:r>
            <a:r>
              <a:rPr lang="en-NZ" sz="1867" dirty="0" err="1">
                <a:latin typeface="+mn-lt"/>
                <a:ea typeface="Times New Roman" panose="02020603050405020304" pitchFamily="18" charset="0"/>
                <a:cs typeface="Times New Roman" panose="02020603050405020304" pitchFamily="18" charset="0"/>
              </a:rPr>
              <a:t>Pegg</a:t>
            </a:r>
            <a:r>
              <a:rPr lang="en-NZ" sz="1867" dirty="0">
                <a:latin typeface="+mn-lt"/>
                <a:ea typeface="Times New Roman" panose="02020603050405020304" pitchFamily="18" charset="0"/>
                <a:cs typeface="Times New Roman" panose="02020603050405020304" pitchFamily="18" charset="0"/>
              </a:rPr>
              <a:t>, S. (2011). Towards strategic intent: Perceptions of disability service provision amongst hotel accommodation managers. </a:t>
            </a:r>
            <a:r>
              <a:rPr lang="en-NZ" sz="1867" i="1" dirty="0">
                <a:latin typeface="+mn-lt"/>
                <a:ea typeface="Times New Roman" panose="02020603050405020304" pitchFamily="18" charset="0"/>
                <a:cs typeface="Times New Roman" panose="02020603050405020304" pitchFamily="18" charset="0"/>
              </a:rPr>
              <a:t>International Journal of Hospitality Management, 30</a:t>
            </a:r>
            <a:r>
              <a:rPr lang="en-NZ" sz="1867" dirty="0">
                <a:latin typeface="+mn-lt"/>
                <a:ea typeface="Times New Roman" panose="02020603050405020304" pitchFamily="18" charset="0"/>
                <a:cs typeface="Times New Roman" panose="02020603050405020304" pitchFamily="18" charset="0"/>
              </a:rPr>
              <a:t>(2), 468-476. </a:t>
            </a:r>
            <a:r>
              <a:rPr lang="en-NZ" sz="1867" u="sng" dirty="0">
                <a:latin typeface="+mn-lt"/>
                <a:ea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https://doi.org/10.1016/j.ijhm.2010.09.009</a:t>
            </a:r>
            <a:r>
              <a:rPr lang="en-NZ" sz="1867" dirty="0">
                <a:latin typeface="+mn-lt"/>
                <a:ea typeface="Times New Roman" panose="02020603050405020304" pitchFamily="18" charset="0"/>
                <a:cs typeface="Times New Roman" panose="02020603050405020304" pitchFamily="18" charset="0"/>
              </a:rPr>
              <a:t> </a:t>
            </a:r>
            <a:endParaRPr lang="en-NZ" sz="1867" dirty="0">
              <a:latin typeface="+mn-lt"/>
              <a:ea typeface="Aptos" panose="020B0004020202020204" pitchFamily="34" charset="0"/>
              <a:cs typeface="Times New Roman" panose="02020603050405020304" pitchFamily="18" charset="0"/>
            </a:endParaRPr>
          </a:p>
          <a:p>
            <a:pPr marL="0" indent="0">
              <a:buNone/>
              <a:tabLst>
                <a:tab pos="609585" algn="l"/>
              </a:tabLst>
            </a:pPr>
            <a:r>
              <a:rPr lang="en-NZ" sz="1867" dirty="0">
                <a:latin typeface="+mn-lt"/>
                <a:ea typeface="Times New Roman" panose="02020603050405020304" pitchFamily="18" charset="0"/>
                <a:cs typeface="Times New Roman" panose="02020603050405020304" pitchFamily="18" charset="0"/>
              </a:rPr>
              <a:t>Domínguez Vila, T., </a:t>
            </a:r>
            <a:r>
              <a:rPr lang="en-NZ" sz="1867" dirty="0" err="1">
                <a:latin typeface="+mn-lt"/>
                <a:ea typeface="Times New Roman" panose="02020603050405020304" pitchFamily="18" charset="0"/>
                <a:cs typeface="Times New Roman" panose="02020603050405020304" pitchFamily="18" charset="0"/>
              </a:rPr>
              <a:t>Alén</a:t>
            </a:r>
            <a:r>
              <a:rPr lang="en-NZ" sz="1867" dirty="0">
                <a:latin typeface="+mn-lt"/>
                <a:ea typeface="Times New Roman" panose="02020603050405020304" pitchFamily="18" charset="0"/>
                <a:cs typeface="Times New Roman" panose="02020603050405020304" pitchFamily="18" charset="0"/>
              </a:rPr>
              <a:t> González, E., &amp; Darcy, S. (2019). Accessible tourism online resources: A Northern European perspective. </a:t>
            </a:r>
            <a:r>
              <a:rPr lang="en-NZ" sz="1867" i="1" dirty="0">
                <a:latin typeface="+mn-lt"/>
                <a:ea typeface="Times New Roman" panose="02020603050405020304" pitchFamily="18" charset="0"/>
                <a:cs typeface="Times New Roman" panose="02020603050405020304" pitchFamily="18" charset="0"/>
              </a:rPr>
              <a:t>Scandinavian Journal of Hospitality and Tourism, 19</a:t>
            </a:r>
            <a:r>
              <a:rPr lang="en-NZ" sz="1867" dirty="0">
                <a:latin typeface="+mn-lt"/>
                <a:ea typeface="Times New Roman" panose="02020603050405020304" pitchFamily="18" charset="0"/>
                <a:cs typeface="Times New Roman" panose="02020603050405020304" pitchFamily="18" charset="0"/>
              </a:rPr>
              <a:t>(2), 140-156. </a:t>
            </a:r>
            <a:r>
              <a:rPr lang="en-NZ" sz="1867" u="sng" dirty="0">
                <a:latin typeface="+mn-lt"/>
                <a:ea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val="tx"/>
                    </a:ext>
                  </a:extLst>
                </a:hlinkClick>
              </a:rPr>
              <a:t>https://doi.org/10.1080/15022250.2018.1478325</a:t>
            </a:r>
            <a:endParaRPr lang="en-NZ" sz="1867" dirty="0">
              <a:latin typeface="+mn-lt"/>
              <a:ea typeface="Aptos" panose="020B0004020202020204" pitchFamily="34" charset="0"/>
              <a:cs typeface="Times New Roman" panose="02020603050405020304" pitchFamily="18" charset="0"/>
            </a:endParaRPr>
          </a:p>
          <a:p>
            <a:pPr marL="0" indent="0">
              <a:buNone/>
              <a:tabLst>
                <a:tab pos="609585" algn="l"/>
              </a:tabLst>
            </a:pPr>
            <a:r>
              <a:rPr lang="en-NZ" sz="1867" dirty="0">
                <a:latin typeface="+mn-lt"/>
                <a:ea typeface="Times New Roman" panose="02020603050405020304" pitchFamily="18" charset="0"/>
                <a:cs typeface="Times New Roman" panose="02020603050405020304" pitchFamily="18" charset="0"/>
              </a:rPr>
              <a:t>Eichhorn, V., Miller, G., </a:t>
            </a:r>
            <a:r>
              <a:rPr lang="en-NZ" sz="1867" dirty="0" err="1">
                <a:latin typeface="+mn-lt"/>
                <a:ea typeface="Times New Roman" panose="02020603050405020304" pitchFamily="18" charset="0"/>
                <a:cs typeface="Times New Roman" panose="02020603050405020304" pitchFamily="18" charset="0"/>
              </a:rPr>
              <a:t>Michopoulou</a:t>
            </a:r>
            <a:r>
              <a:rPr lang="en-NZ" sz="1867" dirty="0">
                <a:latin typeface="+mn-lt"/>
                <a:ea typeface="Times New Roman" panose="02020603050405020304" pitchFamily="18" charset="0"/>
                <a:cs typeface="Times New Roman" panose="02020603050405020304" pitchFamily="18" charset="0"/>
              </a:rPr>
              <a:t>, E., &amp; </a:t>
            </a:r>
            <a:r>
              <a:rPr lang="en-NZ" sz="1867" dirty="0" err="1">
                <a:latin typeface="+mn-lt"/>
                <a:ea typeface="Times New Roman" panose="02020603050405020304" pitchFamily="18" charset="0"/>
                <a:cs typeface="Times New Roman" panose="02020603050405020304" pitchFamily="18" charset="0"/>
              </a:rPr>
              <a:t>Buhalis</a:t>
            </a:r>
            <a:r>
              <a:rPr lang="en-NZ" sz="1867" dirty="0">
                <a:latin typeface="+mn-lt"/>
                <a:ea typeface="Times New Roman" panose="02020603050405020304" pitchFamily="18" charset="0"/>
                <a:cs typeface="Times New Roman" panose="02020603050405020304" pitchFamily="18" charset="0"/>
              </a:rPr>
              <a:t>, D. (2008). Enabling access to tourism through information schemes? </a:t>
            </a:r>
            <a:r>
              <a:rPr lang="en-NZ" sz="1867" i="1" dirty="0">
                <a:latin typeface="+mn-lt"/>
                <a:ea typeface="Times New Roman" panose="02020603050405020304" pitchFamily="18" charset="0"/>
                <a:cs typeface="Times New Roman" panose="02020603050405020304" pitchFamily="18" charset="0"/>
              </a:rPr>
              <a:t>Annals of Tourism Research, 35</a:t>
            </a:r>
            <a:r>
              <a:rPr lang="en-NZ" sz="1867" dirty="0">
                <a:latin typeface="+mn-lt"/>
                <a:ea typeface="Times New Roman" panose="02020603050405020304" pitchFamily="18" charset="0"/>
                <a:cs typeface="Times New Roman" panose="02020603050405020304" pitchFamily="18" charset="0"/>
              </a:rPr>
              <a:t>(1), 189-210. </a:t>
            </a:r>
            <a:r>
              <a:rPr lang="en-NZ" sz="1867" u="sng" dirty="0">
                <a:latin typeface="+mn-lt"/>
                <a:ea typeface="Times New Roman" panose="02020603050405020304" pitchFamily="18" charset="0"/>
                <a:cs typeface="Times New Roman" panose="02020603050405020304" pitchFamily="18" charset="0"/>
                <a:hlinkClick r:id="rId6">
                  <a:extLst>
                    <a:ext uri="{A12FA001-AC4F-418D-AE19-62706E023703}">
                      <ahyp:hlinkClr xmlns:ahyp="http://schemas.microsoft.com/office/drawing/2018/hyperlinkcolor" val="tx"/>
                    </a:ext>
                  </a:extLst>
                </a:hlinkClick>
              </a:rPr>
              <a:t>https://doi.org/10.1016/j.annals.2007.07.005</a:t>
            </a:r>
            <a:r>
              <a:rPr lang="en-NZ" sz="1867" dirty="0">
                <a:latin typeface="+mn-lt"/>
                <a:ea typeface="Times New Roman" panose="02020603050405020304" pitchFamily="18" charset="0"/>
                <a:cs typeface="Times New Roman" panose="02020603050405020304" pitchFamily="18" charset="0"/>
              </a:rPr>
              <a:t> </a:t>
            </a:r>
          </a:p>
          <a:p>
            <a:pPr marL="0" indent="0">
              <a:buNone/>
              <a:tabLst>
                <a:tab pos="609585" algn="l"/>
              </a:tabLst>
            </a:pPr>
            <a:r>
              <a:rPr lang="en-AU" sz="1867" kern="100" dirty="0">
                <a:latin typeface="+mn-lt"/>
                <a:ea typeface="Aptos" panose="020B0004020202020204" pitchFamily="34" charset="0"/>
              </a:rPr>
              <a:t>Flemmer</a:t>
            </a:r>
            <a:r>
              <a:rPr lang="en-NZ" sz="1867" kern="100" dirty="0">
                <a:latin typeface="+mn-lt"/>
                <a:ea typeface="Aptos" panose="020B0004020202020204" pitchFamily="34" charset="0"/>
              </a:rPr>
              <a:t>,</a:t>
            </a:r>
            <a:r>
              <a:rPr lang="en-AU" sz="1867" kern="100" dirty="0">
                <a:latin typeface="+mn-lt"/>
                <a:ea typeface="Aptos" panose="020B0004020202020204" pitchFamily="34" charset="0"/>
              </a:rPr>
              <a:t> C</a:t>
            </a:r>
            <a:r>
              <a:rPr lang="en-NZ" sz="1867" kern="100" dirty="0">
                <a:latin typeface="+mn-lt"/>
                <a:ea typeface="Aptos" panose="020B0004020202020204" pitchFamily="34" charset="0"/>
              </a:rPr>
              <a:t>.</a:t>
            </a:r>
            <a:r>
              <a:rPr lang="en-AU" sz="1867" kern="100" dirty="0">
                <a:latin typeface="+mn-lt"/>
                <a:ea typeface="Aptos" panose="020B0004020202020204" pitchFamily="34" charset="0"/>
              </a:rPr>
              <a:t>, &amp; McIntosh, A</a:t>
            </a:r>
            <a:r>
              <a:rPr lang="en-NZ" sz="1867" kern="100" dirty="0">
                <a:latin typeface="+mn-lt"/>
                <a:ea typeface="Aptos" panose="020B0004020202020204" pitchFamily="34" charset="0"/>
              </a:rPr>
              <a:t>. </a:t>
            </a:r>
            <a:r>
              <a:rPr lang="en-NZ" sz="1867" kern="100">
                <a:latin typeface="+mn-lt"/>
                <a:ea typeface="Aptos" panose="020B0004020202020204" pitchFamily="34" charset="0"/>
              </a:rPr>
              <a:t>(2024</a:t>
            </a:r>
            <a:r>
              <a:rPr lang="en-NZ" sz="1867" kern="100" dirty="0">
                <a:latin typeface="+mn-lt"/>
                <a:ea typeface="Aptos" panose="020B0004020202020204" pitchFamily="34" charset="0"/>
              </a:rPr>
              <a:t>). Equitable access to the built environment for people with disability. </a:t>
            </a:r>
            <a:r>
              <a:rPr lang="en-NZ" sz="1867" i="1" kern="100" dirty="0">
                <a:latin typeface="+mn-lt"/>
                <a:ea typeface="Aptos" panose="020B0004020202020204" pitchFamily="34" charset="0"/>
              </a:rPr>
              <a:t>14th Annual International Conference on Architecture (ATINER 2024), </a:t>
            </a:r>
            <a:r>
              <a:rPr lang="en-NZ" sz="1867" kern="100" dirty="0">
                <a:latin typeface="+mn-lt"/>
                <a:ea typeface="Aptos" panose="020B0004020202020204" pitchFamily="34" charset="0"/>
              </a:rPr>
              <a:t>8-11 July 2024, Athens, Greece.</a:t>
            </a:r>
            <a:endParaRPr lang="en-NZ" sz="1867" dirty="0">
              <a:latin typeface="+mn-lt"/>
              <a:ea typeface="Times New Roman" panose="02020603050405020304" pitchFamily="18" charset="0"/>
              <a:cs typeface="Times New Roman" panose="02020603050405020304" pitchFamily="18" charset="0"/>
            </a:endParaRPr>
          </a:p>
          <a:p>
            <a:pPr marL="0" indent="0">
              <a:buNone/>
              <a:tabLst>
                <a:tab pos="609585" algn="l"/>
              </a:tabLst>
            </a:pPr>
            <a:r>
              <a:rPr lang="en-NZ" sz="1867" dirty="0">
                <a:latin typeface="+mn-lt"/>
              </a:rPr>
              <a:t>Gillovic, B., McIntosh, A., &amp; Darcy, S. (2024). </a:t>
            </a:r>
            <a:r>
              <a:rPr lang="en-NZ" sz="1867" i="1" dirty="0">
                <a:latin typeface="+mn-lt"/>
              </a:rPr>
              <a:t>The disabled tourist: Navigating an ableist tourism world. </a:t>
            </a:r>
            <a:r>
              <a:rPr lang="en-NZ" sz="1867" dirty="0">
                <a:latin typeface="+mn-lt"/>
              </a:rPr>
              <a:t>Emerald Publishing.</a:t>
            </a:r>
          </a:p>
          <a:p>
            <a:pPr marL="0" indent="0">
              <a:buNone/>
              <a:tabLst>
                <a:tab pos="609585" algn="l"/>
              </a:tabLst>
            </a:pPr>
            <a:endParaRPr lang="en-NZ" sz="1867" dirty="0">
              <a:latin typeface="+mn-lt"/>
              <a:ea typeface="Aptos" panose="020B0004020202020204" pitchFamily="34" charset="0"/>
              <a:cs typeface="Times New Roman" panose="02020603050405020304" pitchFamily="18" charset="0"/>
            </a:endParaRPr>
          </a:p>
          <a:p>
            <a:endParaRPr lang="en-NZ" sz="2667" dirty="0"/>
          </a:p>
        </p:txBody>
      </p:sp>
      <p:pic>
        <p:nvPicPr>
          <p:cNvPr id="17" name="Audio 16">
            <a:hlinkClick r:id="" action="ppaction://media"/>
            <a:extLst>
              <a:ext uri="{FF2B5EF4-FFF2-40B4-BE49-F238E27FC236}">
                <a16:creationId xmlns:a16="http://schemas.microsoft.com/office/drawing/2014/main" id="{141954FF-5340-2E13-5C97-4B75E5102ACA}"/>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03125" t="-203125" r="-203125" b="-20312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932425197"/>
      </p:ext>
    </p:extLst>
  </p:cSld>
  <p:clrMapOvr>
    <a:masterClrMapping/>
  </p:clrMapOvr>
  <p:transition spd="med" advTm="6193"/>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058F170-D94D-C419-6C40-C69412C6871C}"/>
              </a:ext>
            </a:extLst>
          </p:cNvPr>
          <p:cNvSpPr>
            <a:spLocks noGrp="1"/>
          </p:cNvSpPr>
          <p:nvPr>
            <p:ph type="body" sz="quarter" idx="21"/>
          </p:nvPr>
        </p:nvSpPr>
        <p:spPr/>
        <p:txBody>
          <a:bodyPr/>
          <a:lstStyle/>
          <a:p>
            <a:r>
              <a:rPr lang="en-US" dirty="0"/>
              <a:t>Thank you for listening!</a:t>
            </a:r>
          </a:p>
        </p:txBody>
      </p:sp>
      <p:pic>
        <p:nvPicPr>
          <p:cNvPr id="18" name="Audio 17">
            <a:hlinkClick r:id="" action="ppaction://media"/>
            <a:extLst>
              <a:ext uri="{FF2B5EF4-FFF2-40B4-BE49-F238E27FC236}">
                <a16:creationId xmlns:a16="http://schemas.microsoft.com/office/drawing/2014/main" id="{CD705587-D1B3-509C-6A5D-8CEE6ADCF26D}"/>
              </a:ext>
            </a:extLst>
          </p:cNvPr>
          <p:cNvPicPr>
            <a:picLocks noChangeAspect="1"/>
          </p:cNvPicPr>
          <p:nvPr>
            <a:audioFile r:link="rId2"/>
            <p:extLst>
              <p:ext uri="{DAA4B4D4-6D71-4841-9C94-3DE7FCFB9230}">
                <p14:media xmlns:p14="http://schemas.microsoft.com/office/powerpoint/2010/main" r:embed="rId1"/>
              </p:ext>
            </p:extLst>
          </p:nvPr>
        </p:nvPicPr>
        <p:blipFill>
          <a:blip r:embed="rId4"/>
          <a:srcRect l="-203125" t="-203125" r="-203125" b="-20312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47685872"/>
      </p:ext>
    </p:extLst>
  </p:cSld>
  <p:clrMapOvr>
    <a:masterClrMapping/>
  </p:clrMapOvr>
  <p:transition spd="med" advTm="363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4A106-53B6-239A-55D6-2BFC667FAE8D}"/>
              </a:ext>
            </a:extLst>
          </p:cNvPr>
          <p:cNvSpPr>
            <a:spLocks noGrp="1"/>
          </p:cNvSpPr>
          <p:nvPr>
            <p:ph type="title"/>
          </p:nvPr>
        </p:nvSpPr>
        <p:spPr/>
        <p:txBody>
          <a:bodyPr/>
          <a:lstStyle/>
          <a:p>
            <a:r>
              <a:rPr lang="en-NZ" dirty="0"/>
              <a:t>Accessible and inclusive tourism</a:t>
            </a:r>
          </a:p>
        </p:txBody>
      </p:sp>
      <p:sp>
        <p:nvSpPr>
          <p:cNvPr id="3" name="Text Placeholder 2">
            <a:extLst>
              <a:ext uri="{FF2B5EF4-FFF2-40B4-BE49-F238E27FC236}">
                <a16:creationId xmlns:a16="http://schemas.microsoft.com/office/drawing/2014/main" id="{094381B1-908E-6276-05E4-D7D1D20F1EE0}"/>
              </a:ext>
            </a:extLst>
          </p:cNvPr>
          <p:cNvSpPr>
            <a:spLocks noGrp="1"/>
          </p:cNvSpPr>
          <p:nvPr>
            <p:ph type="body" idx="1"/>
          </p:nvPr>
        </p:nvSpPr>
        <p:spPr>
          <a:xfrm>
            <a:off x="644294" y="1860884"/>
            <a:ext cx="10903413" cy="4471768"/>
          </a:xfrm>
        </p:spPr>
        <p:txBody>
          <a:bodyPr/>
          <a:lstStyle/>
          <a:p>
            <a:r>
              <a:rPr lang="en-NZ" sz="3200" dirty="0">
                <a:latin typeface="Calibri" panose="020F0502020204030204" pitchFamily="34" charset="0"/>
                <a:ea typeface="Aptos" panose="020B0004020202020204" pitchFamily="34" charset="0"/>
              </a:rPr>
              <a:t>The access tourism market represents 25% of global tourism.</a:t>
            </a:r>
          </a:p>
          <a:p>
            <a:r>
              <a:rPr lang="en-GB" sz="3200" dirty="0">
                <a:latin typeface="Calibri" panose="020F0502020204030204" pitchFamily="34" charset="0"/>
                <a:ea typeface="Aptos" panose="020B0004020202020204" pitchFamily="34" charset="0"/>
              </a:rPr>
              <a:t>‘Accessible and inclusive tourism’ emphasises tourism for all.</a:t>
            </a:r>
          </a:p>
          <a:p>
            <a:r>
              <a:rPr lang="en-NZ" sz="3200" dirty="0">
                <a:latin typeface="Calibri" panose="020F0502020204030204" pitchFamily="34" charset="0"/>
                <a:ea typeface="Aptos" panose="020B0004020202020204" pitchFamily="34" charset="0"/>
              </a:rPr>
              <a:t>Enables people with access requirements to engage independently and with equity and dignity in tourism.</a:t>
            </a:r>
          </a:p>
          <a:p>
            <a:r>
              <a:rPr lang="en-NZ" sz="3200" dirty="0">
                <a:latin typeface="Calibri" panose="020F0502020204030204" pitchFamily="34" charset="0"/>
                <a:ea typeface="Aptos" panose="020B0004020202020204" pitchFamily="34" charset="0"/>
              </a:rPr>
              <a:t>Access and inclusion need to be enabled across the whole visitor journey (ISO 21902:2021 – Accessible Tourism For All).</a:t>
            </a:r>
          </a:p>
          <a:p>
            <a:r>
              <a:rPr lang="en-NZ" sz="3200" dirty="0">
                <a:latin typeface="Calibri" panose="020F0502020204030204" pitchFamily="34" charset="0"/>
                <a:ea typeface="Aptos" panose="020B0004020202020204" pitchFamily="34" charset="0"/>
              </a:rPr>
              <a:t>Barriers to access remain and efforts toward UD are slow (Flemmer &amp; McIntosh, 2024).</a:t>
            </a:r>
          </a:p>
          <a:p>
            <a:endParaRPr lang="en-NZ" sz="3200" dirty="0"/>
          </a:p>
        </p:txBody>
      </p:sp>
      <p:pic>
        <p:nvPicPr>
          <p:cNvPr id="6" name="Audio 5">
            <a:hlinkClick r:id="" action="ppaction://media"/>
            <a:extLst>
              <a:ext uri="{FF2B5EF4-FFF2-40B4-BE49-F238E27FC236}">
                <a16:creationId xmlns:a16="http://schemas.microsoft.com/office/drawing/2014/main" id="{6CECD7E1-FC3E-94B7-2E20-48B90200F7B6}"/>
              </a:ext>
            </a:extLst>
          </p:cNvPr>
          <p:cNvPicPr>
            <a:picLocks noChangeAspect="1"/>
          </p:cNvPicPr>
          <p:nvPr>
            <a:audioFile r:link="rId2"/>
            <p:extLst>
              <p:ext uri="{DAA4B4D4-6D71-4841-9C94-3DE7FCFB9230}">
                <p14:media xmlns:p14="http://schemas.microsoft.com/office/powerpoint/2010/main" r:embed="rId1"/>
              </p:ext>
            </p:extLst>
          </p:nvPr>
        </p:nvPicPr>
        <p:blipFill>
          <a:blip r:embed="rId4"/>
          <a:srcRect l="-139844" t="-139844" r="-139844" b="-139844"/>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275851986"/>
      </p:ext>
    </p:extLst>
  </p:cSld>
  <p:clrMapOvr>
    <a:masterClrMapping/>
  </p:clrMapOvr>
  <p:transition spd="med" advTm="13950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555838-7D92-553B-2687-359C5CE2127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8947762-CAE0-A15F-C77A-53469F37A304}"/>
              </a:ext>
            </a:extLst>
          </p:cNvPr>
          <p:cNvSpPr>
            <a:spLocks noGrp="1"/>
          </p:cNvSpPr>
          <p:nvPr>
            <p:ph type="title"/>
          </p:nvPr>
        </p:nvSpPr>
        <p:spPr/>
        <p:txBody>
          <a:bodyPr/>
          <a:lstStyle/>
          <a:p>
            <a:r>
              <a:rPr lang="en-US" dirty="0"/>
              <a:t>Accessibility information in New Zealand</a:t>
            </a:r>
          </a:p>
        </p:txBody>
      </p:sp>
      <p:sp>
        <p:nvSpPr>
          <p:cNvPr id="3" name="Media Placeholder 2">
            <a:extLst>
              <a:ext uri="{FF2B5EF4-FFF2-40B4-BE49-F238E27FC236}">
                <a16:creationId xmlns:a16="http://schemas.microsoft.com/office/drawing/2014/main" id="{E8F68C76-C1D5-90FE-D061-70C002C79D87}"/>
              </a:ext>
            </a:extLst>
          </p:cNvPr>
          <p:cNvSpPr>
            <a:spLocks noGrp="1"/>
          </p:cNvSpPr>
          <p:nvPr>
            <p:ph type="media" sz="quarter" idx="23"/>
          </p:nvPr>
        </p:nvSpPr>
        <p:spPr/>
        <p:txBody>
          <a:bodyPr/>
          <a:lstStyle/>
          <a:p>
            <a:r>
              <a:rPr lang="en-US" sz="3200" dirty="0"/>
              <a:t>Accurate, reliable, detailed information – and the appropriateness of its format and delivery – is critical to people with disability making informed, individualised decisions during the planning process (</a:t>
            </a:r>
            <a:r>
              <a:rPr lang="fr-FR" sz="3200" dirty="0" err="1"/>
              <a:t>Domínguez</a:t>
            </a:r>
            <a:r>
              <a:rPr lang="fr-FR" sz="3200" dirty="0"/>
              <a:t> Vila et al., 2019; Eichhorn et al., 2008). </a:t>
            </a:r>
          </a:p>
          <a:p>
            <a:r>
              <a:rPr lang="fr-FR" sz="3200" dirty="0"/>
              <a:t>The digital provision of </a:t>
            </a:r>
            <a:r>
              <a:rPr lang="fr-FR" sz="3200" dirty="0" err="1"/>
              <a:t>accessibility</a:t>
            </a:r>
            <a:r>
              <a:rPr lang="fr-FR" sz="3200" dirty="0"/>
              <a:t> information </a:t>
            </a:r>
            <a:r>
              <a:rPr lang="fr-FR" sz="3200" dirty="0" err="1"/>
              <a:t>is</a:t>
            </a:r>
            <a:r>
              <a:rPr lang="fr-FR" sz="3200" dirty="0"/>
              <a:t> an enabler or </a:t>
            </a:r>
            <a:r>
              <a:rPr lang="fr-FR" sz="3200" dirty="0" err="1"/>
              <a:t>barrier</a:t>
            </a:r>
            <a:r>
              <a:rPr lang="fr-FR" sz="3200" dirty="0"/>
              <a:t> to </a:t>
            </a:r>
            <a:r>
              <a:rPr lang="fr-FR" sz="3200" dirty="0" err="1"/>
              <a:t>tourism</a:t>
            </a:r>
            <a:r>
              <a:rPr lang="fr-FR" sz="3200" dirty="0"/>
              <a:t> participation (Darcy &amp; Buhalis, 2011).</a:t>
            </a:r>
          </a:p>
        </p:txBody>
      </p:sp>
      <p:pic>
        <p:nvPicPr>
          <p:cNvPr id="6" name="Audio 5">
            <a:hlinkClick r:id="" action="ppaction://media"/>
            <a:extLst>
              <a:ext uri="{FF2B5EF4-FFF2-40B4-BE49-F238E27FC236}">
                <a16:creationId xmlns:a16="http://schemas.microsoft.com/office/drawing/2014/main" id="{18534C63-1890-1DD3-EF7C-C6539119B603}"/>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08306" t="-108306" r="-108306" b="-108306"/>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511991886"/>
      </p:ext>
    </p:extLst>
  </p:cSld>
  <p:clrMapOvr>
    <a:masterClrMapping/>
  </p:clrMapOvr>
  <p:transition spd="med" advTm="56515"/>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A67841-C594-9AC5-56E3-A201E741AB9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A24377-ABF9-D6BD-7584-06C2549FBE3A}"/>
              </a:ext>
            </a:extLst>
          </p:cNvPr>
          <p:cNvSpPr>
            <a:spLocks noGrp="1"/>
          </p:cNvSpPr>
          <p:nvPr>
            <p:ph type="title"/>
          </p:nvPr>
        </p:nvSpPr>
        <p:spPr/>
        <p:txBody>
          <a:bodyPr/>
          <a:lstStyle/>
          <a:p>
            <a:r>
              <a:rPr lang="en-US" dirty="0"/>
              <a:t>Tourism agencies invest in digital provision of accessibility information</a:t>
            </a:r>
          </a:p>
        </p:txBody>
      </p:sp>
      <p:sp>
        <p:nvSpPr>
          <p:cNvPr id="3" name="Media Placeholder 2">
            <a:extLst>
              <a:ext uri="{FF2B5EF4-FFF2-40B4-BE49-F238E27FC236}">
                <a16:creationId xmlns:a16="http://schemas.microsoft.com/office/drawing/2014/main" id="{1D2CA78C-8B2B-71B4-8769-DA6F07D31EDD}"/>
              </a:ext>
            </a:extLst>
          </p:cNvPr>
          <p:cNvSpPr>
            <a:spLocks noGrp="1"/>
          </p:cNvSpPr>
          <p:nvPr>
            <p:ph type="media" sz="quarter" idx="23"/>
          </p:nvPr>
        </p:nvSpPr>
        <p:spPr/>
        <p:txBody>
          <a:bodyPr/>
          <a:lstStyle/>
          <a:p>
            <a:r>
              <a:rPr lang="en-US" sz="3200" dirty="0"/>
              <a:t>Digital provision of accessibility information gives a competitive advantage to businesses, stimulates latent tourism demand, and reaches a previously untapped market (Darcy &amp; Pegg, 2011).</a:t>
            </a:r>
          </a:p>
          <a:p>
            <a:r>
              <a:rPr lang="en-US" sz="3200" dirty="0"/>
              <a:t>National tourism agencies are investing in back- and front-end provision of accessibility information and resources for businesses and regions on their websites (e.g., Australia, England, Portugal, Scotland, Spain).</a:t>
            </a:r>
          </a:p>
        </p:txBody>
      </p:sp>
      <p:pic>
        <p:nvPicPr>
          <p:cNvPr id="6" name="Audio 5">
            <a:hlinkClick r:id="" action="ppaction://media"/>
            <a:extLst>
              <a:ext uri="{FF2B5EF4-FFF2-40B4-BE49-F238E27FC236}">
                <a16:creationId xmlns:a16="http://schemas.microsoft.com/office/drawing/2014/main" id="{CA2655C5-8AB0-5116-247C-835B9DC8EA38}"/>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08306" t="-108306" r="-108306" b="-108306"/>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44865109"/>
      </p:ext>
    </p:extLst>
  </p:cSld>
  <p:clrMapOvr>
    <a:masterClrMapping/>
  </p:clrMapOvr>
  <p:transition spd="med" advTm="4127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BDDC00-BBF8-4DBD-77C7-9C34ACC89D0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FA95501-AE40-B628-50AE-38A05F55C9B3}"/>
              </a:ext>
            </a:extLst>
          </p:cNvPr>
          <p:cNvSpPr>
            <a:spLocks noGrp="1"/>
          </p:cNvSpPr>
          <p:nvPr>
            <p:ph type="title"/>
          </p:nvPr>
        </p:nvSpPr>
        <p:spPr/>
        <p:txBody>
          <a:bodyPr/>
          <a:lstStyle/>
          <a:p>
            <a:r>
              <a:rPr lang="en-US" dirty="0"/>
              <a:t>Ministry funding and project deliverable</a:t>
            </a:r>
          </a:p>
        </p:txBody>
      </p:sp>
      <p:sp>
        <p:nvSpPr>
          <p:cNvPr id="3" name="Media Placeholder 2">
            <a:extLst>
              <a:ext uri="{FF2B5EF4-FFF2-40B4-BE49-F238E27FC236}">
                <a16:creationId xmlns:a16="http://schemas.microsoft.com/office/drawing/2014/main" id="{C1B36270-023E-B14B-E4F5-D25FC1EC9DB7}"/>
              </a:ext>
            </a:extLst>
          </p:cNvPr>
          <p:cNvSpPr>
            <a:spLocks noGrp="1"/>
          </p:cNvSpPr>
          <p:nvPr>
            <p:ph type="media" sz="quarter" idx="23"/>
          </p:nvPr>
        </p:nvSpPr>
        <p:spPr/>
        <p:txBody>
          <a:bodyPr/>
          <a:lstStyle/>
          <a:p>
            <a:r>
              <a:rPr lang="en-US" sz="3200" dirty="0"/>
              <a:t>We were recipients of funding for Ministry’s ‘Innovation Programme for Tourism Recovery’.</a:t>
            </a:r>
          </a:p>
          <a:p>
            <a:r>
              <a:rPr lang="en-US" sz="3200" dirty="0"/>
              <a:t>We conducted a feasibility study of our innovation, which was a digital platform for an accessible and inclusive New Zealand visitor journey.</a:t>
            </a:r>
          </a:p>
          <a:p>
            <a:r>
              <a:rPr lang="en-US" sz="3200" dirty="0"/>
              <a:t>The project focused on:</a:t>
            </a:r>
          </a:p>
          <a:p>
            <a:pPr marL="1139924" lvl="1" indent="-609585">
              <a:buFont typeface="+mj-lt"/>
              <a:buAutoNum type="arabicPeriod"/>
            </a:pPr>
            <a:r>
              <a:rPr lang="en-US" sz="2667" dirty="0"/>
              <a:t>Concept validation or testing of the innovation.</a:t>
            </a:r>
          </a:p>
          <a:p>
            <a:pPr marL="1139924" lvl="1" indent="-609585">
              <a:buFont typeface="+mj-lt"/>
              <a:buAutoNum type="arabicPeriod"/>
            </a:pPr>
            <a:r>
              <a:rPr lang="en-US" sz="2667" dirty="0"/>
              <a:t>Sourcing relevant partners, expertise, or skillsets.</a:t>
            </a:r>
          </a:p>
        </p:txBody>
      </p:sp>
      <p:pic>
        <p:nvPicPr>
          <p:cNvPr id="5" name="Audio 4">
            <a:hlinkClick r:id="" action="ppaction://media"/>
            <a:extLst>
              <a:ext uri="{FF2B5EF4-FFF2-40B4-BE49-F238E27FC236}">
                <a16:creationId xmlns:a16="http://schemas.microsoft.com/office/drawing/2014/main" id="{F1FBC90B-95F5-8A54-F663-1A20FCA860EC}"/>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08306" t="-108306" r="-108306" b="-108306"/>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623346729"/>
      </p:ext>
    </p:extLst>
  </p:cSld>
  <p:clrMapOvr>
    <a:masterClrMapping/>
  </p:clrMapOvr>
  <p:transition spd="med" advTm="46729"/>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70C05E-F602-4E8C-C586-C2C85E6422A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CFD8C48-5718-C109-82A7-C4674997946C}"/>
              </a:ext>
            </a:extLst>
          </p:cNvPr>
          <p:cNvSpPr>
            <a:spLocks noGrp="1"/>
          </p:cNvSpPr>
          <p:nvPr>
            <p:ph type="title"/>
          </p:nvPr>
        </p:nvSpPr>
        <p:spPr/>
        <p:txBody>
          <a:bodyPr/>
          <a:lstStyle/>
          <a:p>
            <a:r>
              <a:rPr lang="en-US" dirty="0"/>
              <a:t>Digital platform for an accessible and inclusive New Zealand visitor journey</a:t>
            </a:r>
          </a:p>
        </p:txBody>
      </p:sp>
      <p:sp>
        <p:nvSpPr>
          <p:cNvPr id="3" name="Media Placeholder 2">
            <a:extLst>
              <a:ext uri="{FF2B5EF4-FFF2-40B4-BE49-F238E27FC236}">
                <a16:creationId xmlns:a16="http://schemas.microsoft.com/office/drawing/2014/main" id="{3A7D2BAB-8FA7-94BF-2DF8-C5D7CA2A2513}"/>
              </a:ext>
            </a:extLst>
          </p:cNvPr>
          <p:cNvSpPr>
            <a:spLocks noGrp="1"/>
          </p:cNvSpPr>
          <p:nvPr>
            <p:ph type="media" sz="quarter" idx="23"/>
          </p:nvPr>
        </p:nvSpPr>
        <p:spPr/>
        <p:txBody>
          <a:bodyPr/>
          <a:lstStyle/>
          <a:p>
            <a:r>
              <a:rPr lang="en-US" sz="3200" dirty="0"/>
              <a:t>Provision of accessibility information for visitors via a digital platform, housed and promoted nationally and regionally (i.e., database and app).</a:t>
            </a:r>
          </a:p>
          <a:p>
            <a:r>
              <a:rPr lang="en-US" sz="3200" dirty="0"/>
              <a:t>Access to useful toolkits and resources for businesses and regions.</a:t>
            </a:r>
          </a:p>
          <a:p>
            <a:r>
              <a:rPr lang="en-US" sz="3200" dirty="0"/>
              <a:t>Facilitation to embed accessibility and inclusion in region’s Destination Management Plans.</a:t>
            </a:r>
          </a:p>
          <a:p>
            <a:r>
              <a:rPr lang="en-US" sz="3200" dirty="0"/>
              <a:t>Transformation that is not premised on accessibility auditing.</a:t>
            </a:r>
          </a:p>
        </p:txBody>
      </p:sp>
      <p:pic>
        <p:nvPicPr>
          <p:cNvPr id="10" name="Audio 9">
            <a:hlinkClick r:id="" action="ppaction://media"/>
            <a:extLst>
              <a:ext uri="{FF2B5EF4-FFF2-40B4-BE49-F238E27FC236}">
                <a16:creationId xmlns:a16="http://schemas.microsoft.com/office/drawing/2014/main" id="{0ACA9FE3-4B8E-E4B2-5E72-29DB7A320BD5}"/>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08306" t="-108306" r="-108306" b="-108306"/>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695698603"/>
      </p:ext>
    </p:extLst>
  </p:cSld>
  <p:clrMapOvr>
    <a:masterClrMapping/>
  </p:clrMapOvr>
  <p:transition spd="med" advTm="1614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reeform: Shape 28">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443B8E9A-5514-913B-6C5A-4F9978930F13}"/>
              </a:ext>
            </a:extLst>
          </p:cNvPr>
          <p:cNvSpPr>
            <a:spLocks noGrp="1"/>
          </p:cNvSpPr>
          <p:nvPr>
            <p:ph type="ctrTitle"/>
          </p:nvPr>
        </p:nvSpPr>
        <p:spPr>
          <a:xfrm>
            <a:off x="660041" y="2767106"/>
            <a:ext cx="2880828" cy="3573584"/>
          </a:xfrm>
        </p:spPr>
        <p:txBody>
          <a:bodyPr anchor="t">
            <a:normAutofit/>
          </a:bodyPr>
          <a:lstStyle/>
          <a:p>
            <a:pPr algn="l"/>
            <a:r>
              <a:rPr lang="en-AU" sz="2000" b="1" i="1" dirty="0">
                <a:solidFill>
                  <a:srgbClr val="FFFFFF"/>
                </a:solidFill>
              </a:rPr>
              <a:t>Providing tourism businesses</a:t>
            </a:r>
            <a:br>
              <a:rPr lang="en-AU" sz="2000" b="1" i="1" dirty="0">
                <a:solidFill>
                  <a:srgbClr val="FFFFFF"/>
                </a:solidFill>
              </a:rPr>
            </a:br>
            <a:r>
              <a:rPr lang="en-AU" sz="2000" b="1" i="1" dirty="0">
                <a:solidFill>
                  <a:srgbClr val="FFFFFF"/>
                </a:solidFill>
              </a:rPr>
              <a:t>and organisations with the ability to</a:t>
            </a:r>
            <a:br>
              <a:rPr lang="en-AU" sz="2000" b="1" i="1" dirty="0">
                <a:solidFill>
                  <a:srgbClr val="FFFFFF"/>
                </a:solidFill>
              </a:rPr>
            </a:br>
            <a:r>
              <a:rPr lang="en-AU" sz="2000" b="1" i="1" dirty="0">
                <a:solidFill>
                  <a:srgbClr val="FFFFFF"/>
                </a:solidFill>
              </a:rPr>
              <a:t>better service the accessibility sector.</a:t>
            </a:r>
            <a:br>
              <a:rPr lang="en-AU" sz="2000" b="1" dirty="0">
                <a:solidFill>
                  <a:srgbClr val="FFFFFF"/>
                </a:solidFill>
              </a:rPr>
            </a:br>
            <a:br>
              <a:rPr lang="en-AU" sz="2000" b="1" dirty="0">
                <a:solidFill>
                  <a:srgbClr val="FFFFFF"/>
                </a:solidFill>
              </a:rPr>
            </a:br>
            <a:br>
              <a:rPr lang="en-AU" sz="2000" b="1" dirty="0">
                <a:solidFill>
                  <a:srgbClr val="FFFFFF"/>
                </a:solidFill>
              </a:rPr>
            </a:br>
            <a:r>
              <a:rPr lang="en-AU" sz="2000" b="1" dirty="0">
                <a:solidFill>
                  <a:schemeClr val="bg1"/>
                </a:solidFill>
                <a:hlinkClick r:id="rId4">
                  <a:extLst>
                    <a:ext uri="{A12FA001-AC4F-418D-AE19-62706E023703}">
                      <ahyp:hlinkClr xmlns:ahyp="http://schemas.microsoft.com/office/drawing/2018/hyperlinkcolor" val="tx"/>
                    </a:ext>
                  </a:extLst>
                </a:hlinkClick>
              </a:rPr>
              <a:t>www.goacccess.travel</a:t>
            </a:r>
            <a:r>
              <a:rPr lang="en-AU" sz="2000" b="1" dirty="0">
                <a:solidFill>
                  <a:schemeClr val="bg1"/>
                </a:solidFill>
              </a:rPr>
              <a:t> </a:t>
            </a:r>
          </a:p>
        </p:txBody>
      </p:sp>
      <p:sp>
        <p:nvSpPr>
          <p:cNvPr id="3" name="Subtitle 2">
            <a:extLst>
              <a:ext uri="{FF2B5EF4-FFF2-40B4-BE49-F238E27FC236}">
                <a16:creationId xmlns:a16="http://schemas.microsoft.com/office/drawing/2014/main" id="{EBFD1745-93AC-703E-770B-E5C68118950F}"/>
              </a:ext>
            </a:extLst>
          </p:cNvPr>
          <p:cNvSpPr>
            <a:spLocks noGrp="1"/>
          </p:cNvSpPr>
          <p:nvPr>
            <p:ph type="subTitle" idx="1"/>
          </p:nvPr>
        </p:nvSpPr>
        <p:spPr>
          <a:xfrm>
            <a:off x="660042" y="806824"/>
            <a:ext cx="2919738" cy="1494117"/>
          </a:xfrm>
        </p:spPr>
        <p:txBody>
          <a:bodyPr anchor="b">
            <a:normAutofit/>
          </a:bodyPr>
          <a:lstStyle/>
          <a:p>
            <a:pPr algn="l"/>
            <a:r>
              <a:rPr lang="en-AU" sz="2000" dirty="0">
                <a:solidFill>
                  <a:srgbClr val="FFFFFF"/>
                </a:solidFill>
              </a:rPr>
              <a:t>November 2024</a:t>
            </a:r>
          </a:p>
        </p:txBody>
      </p:sp>
      <p:pic>
        <p:nvPicPr>
          <p:cNvPr id="5" name="Picture 4" descr="A close up of a sign&#10;&#10;Description automatically generated">
            <a:extLst>
              <a:ext uri="{FF2B5EF4-FFF2-40B4-BE49-F238E27FC236}">
                <a16:creationId xmlns:a16="http://schemas.microsoft.com/office/drawing/2014/main" id="{AAA43F81-D69F-6F8B-A302-50AF644DC2B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02428" y="2435460"/>
            <a:ext cx="7225748" cy="1987080"/>
          </a:xfrm>
          <a:prstGeom prst="rect">
            <a:avLst/>
          </a:prstGeom>
        </p:spPr>
      </p:pic>
      <p:pic>
        <p:nvPicPr>
          <p:cNvPr id="30" name="Audio 29">
            <a:hlinkClick r:id="" action="ppaction://media"/>
            <a:extLst>
              <a:ext uri="{FF2B5EF4-FFF2-40B4-BE49-F238E27FC236}">
                <a16:creationId xmlns:a16="http://schemas.microsoft.com/office/drawing/2014/main" id="{248E2256-C9FB-C9F1-F534-C1BA2FDECB93}"/>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666756083"/>
      </p:ext>
    </p:extLst>
  </p:cSld>
  <p:clrMapOvr>
    <a:masterClrMapping/>
  </p:clrMapOvr>
  <mc:AlternateContent xmlns:mc="http://schemas.openxmlformats.org/markup-compatibility/2006" xmlns:p14="http://schemas.microsoft.com/office/powerpoint/2010/main">
    <mc:Choice Requires="p14">
      <p:transition spd="slow" p14:dur="2000" advTm="18717"/>
    </mc:Choice>
    <mc:Fallback xmlns="">
      <p:transition spd="slow" advTm="1871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0"/>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3" name="Rectangle 22">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Rectangle 32">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a:extLst>
              <a:ext uri="{FF2B5EF4-FFF2-40B4-BE49-F238E27FC236}">
                <a16:creationId xmlns:a16="http://schemas.microsoft.com/office/drawing/2014/main" id="{F26D2217-FD20-97AE-9BFF-9A15554C5DB8}"/>
              </a:ext>
            </a:extLst>
          </p:cNvPr>
          <p:cNvSpPr>
            <a:spLocks noGrp="1"/>
          </p:cNvSpPr>
          <p:nvPr>
            <p:ph type="ctrTitle"/>
          </p:nvPr>
        </p:nvSpPr>
        <p:spPr>
          <a:xfrm>
            <a:off x="466722" y="586855"/>
            <a:ext cx="3201366" cy="3387497"/>
          </a:xfrm>
        </p:spPr>
        <p:txBody>
          <a:bodyPr vert="horz" lIns="91440" tIns="45720" rIns="91440" bIns="45720" rtlCol="0" anchor="b">
            <a:normAutofit/>
          </a:bodyPr>
          <a:lstStyle/>
          <a:p>
            <a:pPr algn="r"/>
            <a:r>
              <a:rPr lang="en-US" sz="4000" b="1" kern="1200" dirty="0">
                <a:solidFill>
                  <a:srgbClr val="FFFFFF"/>
                </a:solidFill>
                <a:latin typeface="+mj-lt"/>
                <a:ea typeface="+mj-ea"/>
                <a:cs typeface="+mj-cs"/>
              </a:rPr>
              <a:t>Current Environment </a:t>
            </a:r>
          </a:p>
        </p:txBody>
      </p:sp>
      <p:sp>
        <p:nvSpPr>
          <p:cNvPr id="4" name="Content Placeholder 2">
            <a:extLst>
              <a:ext uri="{FF2B5EF4-FFF2-40B4-BE49-F238E27FC236}">
                <a16:creationId xmlns:a16="http://schemas.microsoft.com/office/drawing/2014/main" id="{78941751-CB50-23FF-98A0-642FA622C386}"/>
              </a:ext>
            </a:extLst>
          </p:cNvPr>
          <p:cNvSpPr txBox="1">
            <a:spLocks/>
          </p:cNvSpPr>
          <p:nvPr/>
        </p:nvSpPr>
        <p:spPr>
          <a:xfrm>
            <a:off x="4810259" y="649480"/>
            <a:ext cx="6555347" cy="5546047"/>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AU" dirty="0"/>
              <a:t>There has been no simple industry-wide method of easily collecting and displaying accessibility information and presenting it for consumers; </a:t>
            </a:r>
          </a:p>
          <a:p>
            <a:pPr marL="342900" indent="-342900" algn="l">
              <a:buFont typeface="Arial" panose="020B0604020202020204" pitchFamily="34" charset="0"/>
              <a:buChar char="•"/>
            </a:pPr>
            <a:r>
              <a:rPr lang="en-AU" dirty="0"/>
              <a:t>There are some websites that provide accessibility information for consumers but there are limitations:</a:t>
            </a:r>
          </a:p>
          <a:p>
            <a:pPr marL="800100" lvl="1" indent="-342900" algn="l">
              <a:buFont typeface="Arial" panose="020B0604020202020204" pitchFamily="34" charset="0"/>
              <a:buChar char="•"/>
            </a:pPr>
            <a:r>
              <a:rPr lang="en-AU" dirty="0"/>
              <a:t>a focus on mobility, particularly on wheelchair dependence, when for many people wheelchair access is not relevant;</a:t>
            </a:r>
          </a:p>
          <a:p>
            <a:pPr marL="800100" lvl="1" indent="-342900" algn="l">
              <a:buFont typeface="Arial" panose="020B0604020202020204" pitchFamily="34" charset="0"/>
              <a:buChar char="•"/>
            </a:pPr>
            <a:r>
              <a:rPr lang="en-AU" dirty="0"/>
              <a:t>a tendency towards compliance standards and ‘scoring’ the level of accessibility; and</a:t>
            </a:r>
          </a:p>
          <a:p>
            <a:pPr marL="800100" lvl="1" indent="-342900" algn="l">
              <a:buFont typeface="Arial" panose="020B0604020202020204" pitchFamily="34" charset="0"/>
              <a:buChar char="•"/>
            </a:pPr>
            <a:r>
              <a:rPr lang="en-AU" dirty="0"/>
              <a:t>the number and type of establishments (mainly accommodation) listing their access information.</a:t>
            </a:r>
          </a:p>
        </p:txBody>
      </p:sp>
      <p:sp>
        <p:nvSpPr>
          <p:cNvPr id="2" name="Title 1">
            <a:extLst>
              <a:ext uri="{FF2B5EF4-FFF2-40B4-BE49-F238E27FC236}">
                <a16:creationId xmlns:a16="http://schemas.microsoft.com/office/drawing/2014/main" id="{85EF9B5D-F6D8-1002-5350-9C2F3E765BC6}"/>
              </a:ext>
            </a:extLst>
          </p:cNvPr>
          <p:cNvSpPr txBox="1">
            <a:spLocks/>
          </p:cNvSpPr>
          <p:nvPr/>
        </p:nvSpPr>
        <p:spPr>
          <a:xfrm>
            <a:off x="790669" y="4204020"/>
            <a:ext cx="2880828" cy="2250568"/>
          </a:xfrm>
          <a:prstGeom prst="rect">
            <a:avLst/>
          </a:prstGeom>
        </p:spPr>
        <p:txBody>
          <a:bodyPr vert="horz" lIns="91440" tIns="45720" rIns="91440" bIns="45720" rtlCol="0" anchor="t">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en-AU" sz="2000" b="1" i="1" dirty="0">
                <a:solidFill>
                  <a:srgbClr val="FFFFFF"/>
                </a:solidFill>
              </a:rPr>
              <a:t>No industry-wide collection</a:t>
            </a:r>
          </a:p>
          <a:p>
            <a:pPr algn="r"/>
            <a:endParaRPr lang="en-AU" sz="2000" b="1" i="1" dirty="0">
              <a:solidFill>
                <a:srgbClr val="FFFFFF"/>
              </a:solidFill>
            </a:endParaRPr>
          </a:p>
          <a:p>
            <a:pPr algn="r"/>
            <a:r>
              <a:rPr lang="en-AU" sz="2000" b="1" i="1" dirty="0">
                <a:solidFill>
                  <a:srgbClr val="FFFFFF"/>
                </a:solidFill>
              </a:rPr>
              <a:t>Focus on mobility or specific types of businesses</a:t>
            </a:r>
            <a:endParaRPr lang="en-AU" sz="2000" b="1" dirty="0">
              <a:solidFill>
                <a:schemeClr val="bg1"/>
              </a:solidFill>
            </a:endParaRPr>
          </a:p>
        </p:txBody>
      </p:sp>
      <p:pic>
        <p:nvPicPr>
          <p:cNvPr id="2050" name="Picture 2" descr="Child with a disability sitting with her mother on a picnic rug with a wheelchair on the grass behind them">
            <a:extLst>
              <a:ext uri="{FF2B5EF4-FFF2-40B4-BE49-F238E27FC236}">
                <a16:creationId xmlns:a16="http://schemas.microsoft.com/office/drawing/2014/main" id="{E91E1184-F060-81CD-CC9F-B5B22DE98E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869" y="205191"/>
            <a:ext cx="3338219" cy="232419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close up of a sign&#10;&#10;Description automatically generated">
            <a:extLst>
              <a:ext uri="{FF2B5EF4-FFF2-40B4-BE49-F238E27FC236}">
                <a16:creationId xmlns:a16="http://schemas.microsoft.com/office/drawing/2014/main" id="{76E673B6-7277-FAD7-59E5-EE0034A6719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98218" y="10139"/>
            <a:ext cx="3390734" cy="932452"/>
          </a:xfrm>
          <a:prstGeom prst="rect">
            <a:avLst/>
          </a:prstGeom>
        </p:spPr>
      </p:pic>
      <p:pic>
        <p:nvPicPr>
          <p:cNvPr id="14" name="Audio 13">
            <a:hlinkClick r:id="" action="ppaction://media"/>
            <a:extLst>
              <a:ext uri="{FF2B5EF4-FFF2-40B4-BE49-F238E27FC236}">
                <a16:creationId xmlns:a16="http://schemas.microsoft.com/office/drawing/2014/main" id="{9B8B89B6-0A0D-1D6F-0835-6A630B18FD95}"/>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051761467"/>
      </p:ext>
    </p:extLst>
  </p:cSld>
  <p:clrMapOvr>
    <a:masterClrMapping/>
  </p:clrMapOvr>
  <mc:AlternateContent xmlns:mc="http://schemas.openxmlformats.org/markup-compatibility/2006" xmlns:p14="http://schemas.microsoft.com/office/powerpoint/2010/main">
    <mc:Choice Requires="p14">
      <p:transition spd="slow" p14:dur="2000" advTm="58492"/>
    </mc:Choice>
    <mc:Fallback xmlns="">
      <p:transition spd="slow" advTm="5849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3" name="Rectangle 22">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Rectangle 32">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a:extLst>
              <a:ext uri="{FF2B5EF4-FFF2-40B4-BE49-F238E27FC236}">
                <a16:creationId xmlns:a16="http://schemas.microsoft.com/office/drawing/2014/main" id="{F26D2217-FD20-97AE-9BFF-9A15554C5DB8}"/>
              </a:ext>
            </a:extLst>
          </p:cNvPr>
          <p:cNvSpPr>
            <a:spLocks noGrp="1"/>
          </p:cNvSpPr>
          <p:nvPr>
            <p:ph type="ctrTitle"/>
          </p:nvPr>
        </p:nvSpPr>
        <p:spPr>
          <a:xfrm>
            <a:off x="466722" y="586855"/>
            <a:ext cx="3201366" cy="3387497"/>
          </a:xfrm>
        </p:spPr>
        <p:txBody>
          <a:bodyPr vert="horz" lIns="91440" tIns="45720" rIns="91440" bIns="45720" rtlCol="0" anchor="b">
            <a:normAutofit/>
          </a:bodyPr>
          <a:lstStyle/>
          <a:p>
            <a:pPr algn="r"/>
            <a:br>
              <a:rPr lang="en-US" sz="4000" b="1" kern="1200" dirty="0">
                <a:solidFill>
                  <a:srgbClr val="FFFFFF"/>
                </a:solidFill>
                <a:latin typeface="+mj-lt"/>
                <a:ea typeface="+mj-ea"/>
                <a:cs typeface="+mj-cs"/>
              </a:rPr>
            </a:br>
            <a:br>
              <a:rPr lang="en-US" sz="4000" b="1" kern="1200" dirty="0">
                <a:solidFill>
                  <a:srgbClr val="FFFFFF"/>
                </a:solidFill>
                <a:latin typeface="+mj-lt"/>
                <a:ea typeface="+mj-ea"/>
                <a:cs typeface="+mj-cs"/>
              </a:rPr>
            </a:br>
            <a:br>
              <a:rPr lang="en-US" sz="4000" b="1" kern="1200" dirty="0">
                <a:solidFill>
                  <a:srgbClr val="FFFFFF"/>
                </a:solidFill>
                <a:latin typeface="+mj-lt"/>
                <a:ea typeface="+mj-ea"/>
                <a:cs typeface="+mj-cs"/>
              </a:rPr>
            </a:br>
            <a:r>
              <a:rPr lang="en-US" sz="4000" b="1" kern="1200" dirty="0">
                <a:solidFill>
                  <a:srgbClr val="FFFFFF"/>
                </a:solidFill>
                <a:latin typeface="+mj-lt"/>
                <a:ea typeface="+mj-ea"/>
                <a:cs typeface="+mj-cs"/>
              </a:rPr>
              <a:t>Features &amp; Benefits</a:t>
            </a:r>
          </a:p>
        </p:txBody>
      </p:sp>
      <p:sp>
        <p:nvSpPr>
          <p:cNvPr id="4" name="Content Placeholder 2">
            <a:extLst>
              <a:ext uri="{FF2B5EF4-FFF2-40B4-BE49-F238E27FC236}">
                <a16:creationId xmlns:a16="http://schemas.microsoft.com/office/drawing/2014/main" id="{78941751-CB50-23FF-98A0-642FA622C386}"/>
              </a:ext>
            </a:extLst>
          </p:cNvPr>
          <p:cNvSpPr txBox="1">
            <a:spLocks/>
          </p:cNvSpPr>
          <p:nvPr/>
        </p:nvSpPr>
        <p:spPr>
          <a:xfrm>
            <a:off x="4810259" y="649480"/>
            <a:ext cx="6555347" cy="5546047"/>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AU" dirty="0"/>
              <a:t>Go Access Travel </a:t>
            </a:r>
          </a:p>
          <a:p>
            <a:pPr marL="342900" indent="-342900" algn="l">
              <a:buFont typeface="Arial" panose="020B0604020202020204" pitchFamily="34" charset="0"/>
              <a:buChar char="•"/>
            </a:pPr>
            <a:r>
              <a:rPr lang="en-AU" dirty="0"/>
              <a:t>is an easy-to-use digital platform for tourism businesses to deliver accessibility information to consumers;</a:t>
            </a:r>
          </a:p>
          <a:p>
            <a:pPr marL="342900" indent="-342900" algn="l">
              <a:buFont typeface="Arial" panose="020B0604020202020204" pitchFamily="34" charset="0"/>
              <a:buChar char="•"/>
            </a:pPr>
            <a:r>
              <a:rPr lang="en-AU" dirty="0"/>
              <a:t>provides clear information for informed decision making via channels consumers already know;</a:t>
            </a:r>
          </a:p>
          <a:p>
            <a:pPr marL="342900" indent="-342900" algn="l">
              <a:buFont typeface="Arial" panose="020B0604020202020204" pitchFamily="34" charset="0"/>
              <a:buChar char="•"/>
            </a:pPr>
            <a:r>
              <a:rPr lang="en-AU" dirty="0"/>
              <a:t>is a scalable commercial-grade industry-wide solution; and</a:t>
            </a:r>
          </a:p>
          <a:p>
            <a:pPr marL="342900" indent="-342900" algn="l">
              <a:buFont typeface="Arial" panose="020B0604020202020204" pitchFamily="34" charset="0"/>
              <a:buChar char="•"/>
            </a:pPr>
            <a:r>
              <a:rPr lang="en-AU" dirty="0"/>
              <a:t>can simultaneously feed data to the business’s own website, hotel chain websites, other aggregators and booking systems, thus improving efficiency.</a:t>
            </a:r>
          </a:p>
        </p:txBody>
      </p:sp>
      <p:sp>
        <p:nvSpPr>
          <p:cNvPr id="2" name="Title 1">
            <a:extLst>
              <a:ext uri="{FF2B5EF4-FFF2-40B4-BE49-F238E27FC236}">
                <a16:creationId xmlns:a16="http://schemas.microsoft.com/office/drawing/2014/main" id="{91359F51-28AC-C80F-3F20-DBF9EB412B7C}"/>
              </a:ext>
            </a:extLst>
          </p:cNvPr>
          <p:cNvSpPr txBox="1">
            <a:spLocks/>
          </p:cNvSpPr>
          <p:nvPr/>
        </p:nvSpPr>
        <p:spPr>
          <a:xfrm>
            <a:off x="721513" y="4204020"/>
            <a:ext cx="2880828" cy="2250568"/>
          </a:xfrm>
          <a:prstGeom prst="rect">
            <a:avLst/>
          </a:prstGeom>
        </p:spPr>
        <p:txBody>
          <a:bodyPr vert="horz" lIns="91440" tIns="45720" rIns="91440" bIns="45720" rtlCol="0" anchor="t">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en-AU" sz="2000" b="1" i="1" dirty="0">
                <a:solidFill>
                  <a:srgbClr val="FFFFFF"/>
                </a:solidFill>
              </a:rPr>
              <a:t>Easy to use</a:t>
            </a:r>
          </a:p>
          <a:p>
            <a:pPr algn="r"/>
            <a:endParaRPr lang="en-AU" sz="2000" b="1" i="1" dirty="0">
              <a:solidFill>
                <a:srgbClr val="FFFFFF"/>
              </a:solidFill>
            </a:endParaRPr>
          </a:p>
          <a:p>
            <a:pPr algn="r"/>
            <a:r>
              <a:rPr lang="en-AU" sz="2000" b="1" i="1" dirty="0">
                <a:solidFill>
                  <a:srgbClr val="FFFFFF"/>
                </a:solidFill>
              </a:rPr>
              <a:t>Commercial Grade Platform</a:t>
            </a:r>
          </a:p>
          <a:p>
            <a:pPr algn="r"/>
            <a:endParaRPr lang="en-AU" sz="2000" b="1" i="1" dirty="0">
              <a:solidFill>
                <a:srgbClr val="FFFFFF"/>
              </a:solidFill>
            </a:endParaRPr>
          </a:p>
          <a:p>
            <a:pPr algn="r"/>
            <a:r>
              <a:rPr lang="en-AU" sz="2000" b="1" i="1" dirty="0">
                <a:solidFill>
                  <a:srgbClr val="FFFFFF"/>
                </a:solidFill>
              </a:rPr>
              <a:t>Feed data to all websites</a:t>
            </a:r>
            <a:endParaRPr lang="en-AU" sz="2000" b="1" dirty="0">
              <a:solidFill>
                <a:schemeClr val="bg1"/>
              </a:solidFill>
            </a:endParaRPr>
          </a:p>
        </p:txBody>
      </p:sp>
      <p:pic>
        <p:nvPicPr>
          <p:cNvPr id="3" name="Picture 2" descr="A close up of a sign&#10;&#10;Description automatically generated">
            <a:extLst>
              <a:ext uri="{FF2B5EF4-FFF2-40B4-BE49-F238E27FC236}">
                <a16:creationId xmlns:a16="http://schemas.microsoft.com/office/drawing/2014/main" id="{929BA171-B919-09AD-ABAF-34EC957A01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8218" y="10139"/>
            <a:ext cx="3390734" cy="932452"/>
          </a:xfrm>
          <a:prstGeom prst="rect">
            <a:avLst/>
          </a:prstGeom>
        </p:spPr>
      </p:pic>
      <p:pic>
        <p:nvPicPr>
          <p:cNvPr id="5" name="Picture 4" descr="Photo of a wheelchair accessible ramp">
            <a:extLst>
              <a:ext uri="{FF2B5EF4-FFF2-40B4-BE49-F238E27FC236}">
                <a16:creationId xmlns:a16="http://schemas.microsoft.com/office/drawing/2014/main" id="{70F7779A-0546-8193-00EC-FE073B106E0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9868" y="205191"/>
            <a:ext cx="3338219" cy="2194071"/>
          </a:xfrm>
          <a:prstGeom prst="rect">
            <a:avLst/>
          </a:prstGeom>
          <a:noFill/>
          <a:extLst>
            <a:ext uri="{909E8E84-426E-40DD-AFC4-6F175D3DCCD1}">
              <a14:hiddenFill xmlns:a14="http://schemas.microsoft.com/office/drawing/2010/main">
                <a:solidFill>
                  <a:srgbClr val="FFFFFF"/>
                </a:solidFill>
              </a14:hiddenFill>
            </a:ext>
          </a:extLst>
        </p:spPr>
      </p:pic>
      <p:pic>
        <p:nvPicPr>
          <p:cNvPr id="7" name="Audio 6">
            <a:hlinkClick r:id="" action="ppaction://media"/>
            <a:extLst>
              <a:ext uri="{FF2B5EF4-FFF2-40B4-BE49-F238E27FC236}">
                <a16:creationId xmlns:a16="http://schemas.microsoft.com/office/drawing/2014/main" id="{A42F0A69-9A3F-917B-ED11-DB0B02BC9880}"/>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18750" t="-118750" r="-118750" b="-11875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663043698"/>
      </p:ext>
    </p:extLst>
  </p:cSld>
  <p:clrMapOvr>
    <a:masterClrMapping/>
  </p:clrMapOvr>
  <mc:AlternateContent xmlns:mc="http://schemas.openxmlformats.org/markup-compatibility/2006" xmlns:p14="http://schemas.microsoft.com/office/powerpoint/2010/main">
    <mc:Choice Requires="p14">
      <p:transition spd="slow" p14:dur="2000" advTm="51355"/>
    </mc:Choice>
    <mc:Fallback xmlns="">
      <p:transition spd="slow" advTm="5135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UD2024">
  <a:themeElements>
    <a:clrScheme name="UD2024">
      <a:dk1>
        <a:srgbClr val="110468"/>
      </a:dk1>
      <a:lt1>
        <a:srgbClr val="FFFFFF"/>
      </a:lt1>
      <a:dk2>
        <a:srgbClr val="4400FF"/>
      </a:dk2>
      <a:lt2>
        <a:srgbClr val="FFF7D9"/>
      </a:lt2>
      <a:accent1>
        <a:srgbClr val="00D3A1"/>
      </a:accent1>
      <a:accent2>
        <a:srgbClr val="B8FFEC"/>
      </a:accent2>
      <a:accent3>
        <a:srgbClr val="B20091"/>
      </a:accent3>
      <a:accent4>
        <a:srgbClr val="FFC4F3"/>
      </a:accent4>
      <a:accent5>
        <a:srgbClr val="E8C866"/>
      </a:accent5>
      <a:accent6>
        <a:srgbClr val="FFF7D9"/>
      </a:accent6>
      <a:hlink>
        <a:srgbClr val="4400FF"/>
      </a:hlink>
      <a:folHlink>
        <a:srgbClr val="110468"/>
      </a:folHlink>
    </a:clrScheme>
    <a:fontScheme name="UD2024">
      <a:majorFont>
        <a:latin typeface="Helvetica"/>
        <a:ea typeface="Helvetica"/>
        <a:cs typeface="Helvetica"/>
      </a:majorFont>
      <a:minorFont>
        <a:latin typeface="Calibri"/>
        <a:ea typeface="Calibri"/>
        <a:cs typeface="Calibri"/>
      </a:minorFont>
    </a:fontScheme>
    <a:fmtScheme name="UD202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6">
            <a:hueOff val="-2842105"/>
            <a:satOff val="-100000"/>
            <a:lumOff val="7450"/>
          </a:schemeClr>
        </a:solidFill>
        <a:ln w="34925" cap="flat">
          <a:solidFill>
            <a:schemeClr val="accent1"/>
          </a:solidFill>
          <a:prstDash val="solid"/>
          <a:round/>
        </a:ln>
        <a:effectLst/>
        <a:sp3d/>
      </a:spPr>
      <a:bodyPr rot="0" spcFirstLastPara="1" vertOverflow="overflow" horzOverflow="overflow" vert="horz" wrap="square" lIns="45719" tIns="45719" rIns="45719" bIns="45719" numCol="1" spcCol="38100" rtlCol="0" anchor="ctr">
        <a:spAutoFit/>
      </a:bodyPr>
      <a:lstStyle>
        <a:defPPr marL="0" marR="0" indent="0" algn="l" defTabSz="685800" rtl="0" fontAlgn="auto" latinLnBrk="0" hangingPunct="0">
          <a:lnSpc>
            <a:spcPct val="100000"/>
          </a:lnSpc>
          <a:spcBef>
            <a:spcPts val="0"/>
          </a:spcBef>
          <a:spcAft>
            <a:spcPts val="0"/>
          </a:spcAft>
          <a:buClrTx/>
          <a:buSzTx/>
          <a:buFontTx/>
          <a:buNone/>
          <a:tabLst/>
          <a:defRPr kumimoji="0" sz="1300" b="0" i="0" u="none" strike="noStrike" cap="none" spc="0" normalizeH="0" baseline="0">
            <a:ln>
              <a:noFill/>
            </a:ln>
            <a:solidFill>
              <a:srgbClr val="110468"/>
            </a:solidFill>
            <a:effectLst/>
            <a:uFillTx/>
            <a:latin typeface="Franklin Gothic Book"/>
            <a:ea typeface="Franklin Gothic Book"/>
            <a:cs typeface="Franklin Gothic Book"/>
            <a:sym typeface="Franklin Gothic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34925"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685800" rtl="0" fontAlgn="auto" latinLnBrk="0" hangingPunct="0">
          <a:lnSpc>
            <a:spcPct val="100000"/>
          </a:lnSpc>
          <a:spcBef>
            <a:spcPts val="0"/>
          </a:spcBef>
          <a:spcAft>
            <a:spcPts val="0"/>
          </a:spcAft>
          <a:buClrTx/>
          <a:buSzTx/>
          <a:buFontTx/>
          <a:buNone/>
          <a:tabLst/>
          <a:defRPr kumimoji="0" sz="1300" b="0" i="0" u="none" strike="noStrike" cap="none" spc="0" normalizeH="0" baseline="0" dirty="0">
            <a:ln>
              <a:noFill/>
            </a:ln>
            <a:solidFill>
              <a:srgbClr val="110468"/>
            </a:solidFill>
            <a:effectLst/>
            <a:uFillTx/>
            <a:latin typeface="Franklin Gothic Book"/>
            <a:ea typeface="Franklin Gothic Book"/>
            <a:cs typeface="Franklin Gothic Book"/>
            <a:sym typeface="Franklin Gothic Book"/>
          </a:defRPr>
        </a:def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Presentation1" id="{D5D0B228-444D-8449-A4EB-C22CB035A66A}" vid="{38FDA907-4134-F84C-9F5F-E2560C5AAC8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6accb2c-37c5-4148-ad7a-32aff7ff3d30" xsi:nil="true"/>
    <lcf76f155ced4ddcb4097134ff3c332f xmlns="0d5573d5-eefe-41e0-b18a-5ff2b44f9c56">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921B74EE3673D4BA3FFBD75414ADFEE" ma:contentTypeVersion="17" ma:contentTypeDescription="Create a new document." ma:contentTypeScope="" ma:versionID="44e68cb26261beb7091d30e1ab9979c3">
  <xsd:schema xmlns:xsd="http://www.w3.org/2001/XMLSchema" xmlns:xs="http://www.w3.org/2001/XMLSchema" xmlns:p="http://schemas.microsoft.com/office/2006/metadata/properties" xmlns:ns2="0d5573d5-eefe-41e0-b18a-5ff2b44f9c56" xmlns:ns3="06accb2c-37c5-4148-ad7a-32aff7ff3d30" targetNamespace="http://schemas.microsoft.com/office/2006/metadata/properties" ma:root="true" ma:fieldsID="5b54bc634cfaadce486472ed4ad1f18a" ns2:_="" ns3:_="">
    <xsd:import namespace="0d5573d5-eefe-41e0-b18a-5ff2b44f9c56"/>
    <xsd:import namespace="06accb2c-37c5-4148-ad7a-32aff7ff3d30"/>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AutoKeyPoints" minOccurs="0"/>
                <xsd:element ref="ns2:MediaServiceKeyPoints" minOccurs="0"/>
                <xsd:element ref="ns2:MediaServiceOCR" minOccurs="0"/>
                <xsd:element ref="ns2:MediaServiceDateTaken"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d5573d5-eefe-41e0-b18a-5ff2b44f9c5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5b794e13-5375-4ab7-a051-57b0a10f544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6accb2c-37c5-4148-ad7a-32aff7ff3d30"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86805134-209b-4c84-80e1-a61949bcc3bb}" ma:internalName="TaxCatchAll" ma:showField="CatchAllData" ma:web="06accb2c-37c5-4148-ad7a-32aff7ff3d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13ADB18-E9A8-483E-A764-F20EE7DB873F}">
  <ds:schemaRefs>
    <ds:schemaRef ds:uri="http://schemas.microsoft.com/office/2006/metadata/properties"/>
    <ds:schemaRef ds:uri="http://schemas.microsoft.com/office/infopath/2007/PartnerControls"/>
    <ds:schemaRef ds:uri="06accb2c-37c5-4148-ad7a-32aff7ff3d30"/>
    <ds:schemaRef ds:uri="0d5573d5-eefe-41e0-b18a-5ff2b44f9c56"/>
  </ds:schemaRefs>
</ds:datastoreItem>
</file>

<file path=customXml/itemProps2.xml><?xml version="1.0" encoding="utf-8"?>
<ds:datastoreItem xmlns:ds="http://schemas.openxmlformats.org/officeDocument/2006/customXml" ds:itemID="{F3DACFCE-8DE7-4EB4-8C6A-7505CB15E098}">
  <ds:schemaRefs>
    <ds:schemaRef ds:uri="http://schemas.microsoft.com/sharepoint/v3/contenttype/forms"/>
  </ds:schemaRefs>
</ds:datastoreItem>
</file>

<file path=customXml/itemProps3.xml><?xml version="1.0" encoding="utf-8"?>
<ds:datastoreItem xmlns:ds="http://schemas.openxmlformats.org/officeDocument/2006/customXml" ds:itemID="{28C24DD1-671B-4B22-B640-F4AD1BAEC10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d5573d5-eefe-41e0-b18a-5ff2b44f9c56"/>
    <ds:schemaRef ds:uri="06accb2c-37c5-4148-ad7a-32aff7ff3d3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621</TotalTime>
  <Words>1135</Words>
  <Application>Microsoft Office PowerPoint</Application>
  <PresentationFormat>Widescreen</PresentationFormat>
  <Paragraphs>71</Paragraphs>
  <Slides>14</Slides>
  <Notes>4</Notes>
  <HiddenSlides>0</HiddenSlides>
  <MMClips>14</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14</vt:i4>
      </vt:variant>
    </vt:vector>
  </HeadingPairs>
  <TitlesOfParts>
    <vt:vector size="21" baseType="lpstr">
      <vt:lpstr>Aptos</vt:lpstr>
      <vt:lpstr>Arial</vt:lpstr>
      <vt:lpstr>Calibri</vt:lpstr>
      <vt:lpstr>Calibri Light</vt:lpstr>
      <vt:lpstr>Franklin Gothic Book</vt:lpstr>
      <vt:lpstr>Office Theme</vt:lpstr>
      <vt:lpstr>1_UD2024</vt:lpstr>
      <vt:lpstr>Alison McIntosh, Claire Flemmer, Simon Darcy &amp; Brielle Gillovic </vt:lpstr>
      <vt:lpstr>Accessible and inclusive tourism</vt:lpstr>
      <vt:lpstr>Accessibility information in New Zealand</vt:lpstr>
      <vt:lpstr>Tourism agencies invest in digital provision of accessibility information</vt:lpstr>
      <vt:lpstr>Ministry funding and project deliverable</vt:lpstr>
      <vt:lpstr>Digital platform for an accessible and inclusive New Zealand visitor journey</vt:lpstr>
      <vt:lpstr>Providing tourism businesses and organisations with the ability to better service the accessibility sector.   www.goacccess.travel </vt:lpstr>
      <vt:lpstr>Current Environment </vt:lpstr>
      <vt:lpstr>   Features &amp; Benefits</vt:lpstr>
      <vt:lpstr>  How it works </vt:lpstr>
      <vt:lpstr>  Partners</vt:lpstr>
      <vt:lpstr>Conclusion</vt:lpstr>
      <vt:lpstr>References</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Providing tourism businesses and organisations with the opportunity to better service this underserved but rapidly growing sector.    www.goacccess.travel</dc:title>
  <dc:subject/>
  <dc:creator>Mark Griffiths</dc:creator>
  <cp:keywords/>
  <dc:description/>
  <cp:lastModifiedBy>Alison McIntosh</cp:lastModifiedBy>
  <cp:revision>12</cp:revision>
  <dcterms:created xsi:type="dcterms:W3CDTF">2023-09-20T03:27:03Z</dcterms:created>
  <dcterms:modified xsi:type="dcterms:W3CDTF">2024-11-09T22:46:27Z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0x0101002921B74EE3673D4BA3FFBD75414ADFEE</vt:lpwstr>
  </property>
  <property fmtid="{D5CDD505-2E9C-101B-9397-08002B2CF9AE}" pid="3" name="MediaServiceImageTags">
    <vt:lpwstr/>
  </property>
  <property fmtid="{D5CDD505-2E9C-101B-9397-08002B2CF9AE}" pid="4" name="MSIP_Label_51a6c3db-1667-4f49-995a-8b9973972958_Enabled">
    <vt:lpwstr>true</vt:lpwstr>
  </property>
  <property fmtid="{D5CDD505-2E9C-101B-9397-08002B2CF9AE}" pid="5" name="MSIP_Label_51a6c3db-1667-4f49-995a-8b9973972958_SetDate">
    <vt:lpwstr>2023-11-09T07:43:56Z</vt:lpwstr>
  </property>
  <property fmtid="{D5CDD505-2E9C-101B-9397-08002B2CF9AE}" pid="6" name="MSIP_Label_51a6c3db-1667-4f49-995a-8b9973972958_Method">
    <vt:lpwstr>Standard</vt:lpwstr>
  </property>
  <property fmtid="{D5CDD505-2E9C-101B-9397-08002B2CF9AE}" pid="7" name="MSIP_Label_51a6c3db-1667-4f49-995a-8b9973972958_Name">
    <vt:lpwstr>UTS-Internal</vt:lpwstr>
  </property>
  <property fmtid="{D5CDD505-2E9C-101B-9397-08002B2CF9AE}" pid="8" name="MSIP_Label_51a6c3db-1667-4f49-995a-8b9973972958_SiteId">
    <vt:lpwstr>e8911c26-cf9f-4a9c-878e-527807be8791</vt:lpwstr>
  </property>
  <property fmtid="{D5CDD505-2E9C-101B-9397-08002B2CF9AE}" pid="9" name="MSIP_Label_51a6c3db-1667-4f49-995a-8b9973972958_ActionId">
    <vt:lpwstr>f24ab086-2798-4ee3-9869-e1907d8d32d4</vt:lpwstr>
  </property>
  <property fmtid="{D5CDD505-2E9C-101B-9397-08002B2CF9AE}" pid="10" name="MSIP_Label_51a6c3db-1667-4f49-995a-8b9973972958_ContentBits">
    <vt:lpwstr>0</vt:lpwstr>
  </property>
</Properties>
</file>