
<file path=[Content_Types].xml><?xml version="1.0" encoding="utf-8"?>
<Types xmlns="http://schemas.openxmlformats.org/package/2006/content-types">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notesMasterIdLst>
    <p:notesMasterId r:id="rId13"/>
  </p:notesMasterIdLst>
  <p:handoutMasterIdLst>
    <p:handoutMasterId r:id="rId14"/>
  </p:handoutMasterIdLst>
  <p:sldIdLst>
    <p:sldId id="256" r:id="rId2"/>
    <p:sldId id="257" r:id="rId3"/>
    <p:sldId id="258" r:id="rId4"/>
    <p:sldId id="259" r:id="rId5"/>
    <p:sldId id="260" r:id="rId6"/>
    <p:sldId id="267" r:id="rId7"/>
    <p:sldId id="268" r:id="rId8"/>
    <p:sldId id="269" r:id="rId9"/>
    <p:sldId id="263" r:id="rId10"/>
    <p:sldId id="271" r:id="rId11"/>
    <p:sldId id="265" r:id="rId12"/>
  </p:sldIdLst>
  <p:sldSz cx="9144000" cy="6858000" type="screen4x3"/>
  <p:notesSz cx="6781800" cy="98806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84331" autoAdjust="0"/>
  </p:normalViewPr>
  <p:slideViewPr>
    <p:cSldViewPr>
      <p:cViewPr>
        <p:scale>
          <a:sx n="70" d="100"/>
          <a:sy n="70" d="100"/>
        </p:scale>
        <p:origin x="-2178" y="-63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38463" cy="493713"/>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sz="quarter" idx="1"/>
          </p:nvPr>
        </p:nvSpPr>
        <p:spPr>
          <a:xfrm>
            <a:off x="3841750" y="0"/>
            <a:ext cx="2938463" cy="493713"/>
          </a:xfrm>
          <a:prstGeom prst="rect">
            <a:avLst/>
          </a:prstGeom>
        </p:spPr>
        <p:txBody>
          <a:bodyPr vert="horz" lIns="91440" tIns="45720" rIns="91440" bIns="45720" rtlCol="0"/>
          <a:lstStyle>
            <a:lvl1pPr algn="r">
              <a:defRPr sz="1200"/>
            </a:lvl1pPr>
          </a:lstStyle>
          <a:p>
            <a:fld id="{FA591C91-E36E-4BA7-B57E-E57066C8A393}" type="datetimeFigureOut">
              <a:rPr lang="en-NZ" smtClean="0"/>
              <a:t>29/01/2014</a:t>
            </a:fld>
            <a:endParaRPr lang="en-NZ"/>
          </a:p>
        </p:txBody>
      </p:sp>
      <p:sp>
        <p:nvSpPr>
          <p:cNvPr id="4" name="Footer Placeholder 3"/>
          <p:cNvSpPr>
            <a:spLocks noGrp="1"/>
          </p:cNvSpPr>
          <p:nvPr>
            <p:ph type="ftr" sz="quarter" idx="2"/>
          </p:nvPr>
        </p:nvSpPr>
        <p:spPr>
          <a:xfrm>
            <a:off x="0" y="9385300"/>
            <a:ext cx="2938463" cy="493713"/>
          </a:xfrm>
          <a:prstGeom prst="rect">
            <a:avLst/>
          </a:prstGeom>
        </p:spPr>
        <p:txBody>
          <a:bodyPr vert="horz" lIns="91440" tIns="45720" rIns="91440" bIns="45720" rtlCol="0" anchor="b"/>
          <a:lstStyle>
            <a:lvl1pPr algn="l">
              <a:defRPr sz="1200"/>
            </a:lvl1pPr>
          </a:lstStyle>
          <a:p>
            <a:endParaRPr lang="en-NZ"/>
          </a:p>
        </p:txBody>
      </p:sp>
      <p:sp>
        <p:nvSpPr>
          <p:cNvPr id="5" name="Slide Number Placeholder 4"/>
          <p:cNvSpPr>
            <a:spLocks noGrp="1"/>
          </p:cNvSpPr>
          <p:nvPr>
            <p:ph type="sldNum" sz="quarter" idx="3"/>
          </p:nvPr>
        </p:nvSpPr>
        <p:spPr>
          <a:xfrm>
            <a:off x="3841750" y="9385300"/>
            <a:ext cx="2938463" cy="493713"/>
          </a:xfrm>
          <a:prstGeom prst="rect">
            <a:avLst/>
          </a:prstGeom>
        </p:spPr>
        <p:txBody>
          <a:bodyPr vert="horz" lIns="91440" tIns="45720" rIns="91440" bIns="45720" rtlCol="0" anchor="b"/>
          <a:lstStyle>
            <a:lvl1pPr algn="r">
              <a:defRPr sz="1200"/>
            </a:lvl1pPr>
          </a:lstStyle>
          <a:p>
            <a:fld id="{0CD33108-41EE-495D-90CD-BA8C7E17D753}" type="slidenum">
              <a:rPr lang="en-NZ" smtClean="0"/>
              <a:t>‹#›</a:t>
            </a:fld>
            <a:endParaRPr lang="en-NZ"/>
          </a:p>
        </p:txBody>
      </p:sp>
    </p:spTree>
    <p:extLst>
      <p:ext uri="{BB962C8B-B14F-4D97-AF65-F5344CB8AC3E}">
        <p14:creationId xmlns:p14="http://schemas.microsoft.com/office/powerpoint/2010/main" val="34239996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38780" cy="494030"/>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41451" y="0"/>
            <a:ext cx="2938780" cy="494030"/>
          </a:xfrm>
          <a:prstGeom prst="rect">
            <a:avLst/>
          </a:prstGeom>
        </p:spPr>
        <p:txBody>
          <a:bodyPr vert="horz" lIns="91440" tIns="45720" rIns="91440" bIns="45720" rtlCol="0"/>
          <a:lstStyle>
            <a:lvl1pPr algn="r">
              <a:defRPr sz="1200"/>
            </a:lvl1pPr>
          </a:lstStyle>
          <a:p>
            <a:fld id="{96A2128A-556D-48C5-9C6A-9A1826406E03}" type="datetimeFigureOut">
              <a:rPr lang="en-NZ" smtClean="0"/>
              <a:pPr/>
              <a:t>29/01/2014</a:t>
            </a:fld>
            <a:endParaRPr lang="en-NZ"/>
          </a:p>
        </p:txBody>
      </p:sp>
      <p:sp>
        <p:nvSpPr>
          <p:cNvPr id="4" name="Slide Image Placeholder 3"/>
          <p:cNvSpPr>
            <a:spLocks noGrp="1" noRot="1" noChangeAspect="1"/>
          </p:cNvSpPr>
          <p:nvPr>
            <p:ph type="sldImg" idx="2"/>
          </p:nvPr>
        </p:nvSpPr>
        <p:spPr>
          <a:xfrm>
            <a:off x="920750" y="741363"/>
            <a:ext cx="4940300" cy="3705225"/>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78180" y="4693285"/>
            <a:ext cx="5425440" cy="444627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6" name="Footer Placeholder 5"/>
          <p:cNvSpPr>
            <a:spLocks noGrp="1"/>
          </p:cNvSpPr>
          <p:nvPr>
            <p:ph type="ftr" sz="quarter" idx="4"/>
          </p:nvPr>
        </p:nvSpPr>
        <p:spPr>
          <a:xfrm>
            <a:off x="0" y="9384855"/>
            <a:ext cx="2938780" cy="494030"/>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41451" y="9384855"/>
            <a:ext cx="2938780" cy="494030"/>
          </a:xfrm>
          <a:prstGeom prst="rect">
            <a:avLst/>
          </a:prstGeom>
        </p:spPr>
        <p:txBody>
          <a:bodyPr vert="horz" lIns="91440" tIns="45720" rIns="91440" bIns="45720" rtlCol="0" anchor="b"/>
          <a:lstStyle>
            <a:lvl1pPr algn="r">
              <a:defRPr sz="1200"/>
            </a:lvl1pPr>
          </a:lstStyle>
          <a:p>
            <a:fld id="{927C60F5-1739-4986-81C0-6D77BD78921A}" type="slidenum">
              <a:rPr lang="en-NZ" smtClean="0"/>
              <a:pPr/>
              <a:t>‹#›</a:t>
            </a:fld>
            <a:endParaRPr lang="en-NZ"/>
          </a:p>
        </p:txBody>
      </p:sp>
    </p:spTree>
    <p:extLst>
      <p:ext uri="{BB962C8B-B14F-4D97-AF65-F5344CB8AC3E}">
        <p14:creationId xmlns:p14="http://schemas.microsoft.com/office/powerpoint/2010/main" val="15066296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NZ" dirty="0"/>
          </a:p>
        </p:txBody>
      </p:sp>
      <p:sp>
        <p:nvSpPr>
          <p:cNvPr id="4" name="Slide Number Placeholder 3"/>
          <p:cNvSpPr>
            <a:spLocks noGrp="1"/>
          </p:cNvSpPr>
          <p:nvPr>
            <p:ph type="sldNum" sz="quarter" idx="10"/>
          </p:nvPr>
        </p:nvSpPr>
        <p:spPr/>
        <p:txBody>
          <a:bodyPr/>
          <a:lstStyle/>
          <a:p>
            <a:fld id="{927C60F5-1739-4986-81C0-6D77BD78921A}" type="slidenum">
              <a:rPr lang="en-NZ" smtClean="0"/>
              <a:pPr/>
              <a:t>2</a:t>
            </a:fld>
            <a:endParaRPr lang="en-N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NZ" dirty="0"/>
          </a:p>
        </p:txBody>
      </p:sp>
      <p:sp>
        <p:nvSpPr>
          <p:cNvPr id="4" name="Slide Number Placeholder 3"/>
          <p:cNvSpPr>
            <a:spLocks noGrp="1"/>
          </p:cNvSpPr>
          <p:nvPr>
            <p:ph type="sldNum" sz="quarter" idx="10"/>
          </p:nvPr>
        </p:nvSpPr>
        <p:spPr/>
        <p:txBody>
          <a:bodyPr/>
          <a:lstStyle/>
          <a:p>
            <a:fld id="{927C60F5-1739-4986-81C0-6D77BD78921A}" type="slidenum">
              <a:rPr lang="en-NZ" smtClean="0"/>
              <a:pPr/>
              <a:t>5</a:t>
            </a:fld>
            <a:endParaRPr lang="en-NZ"/>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NZ" sz="1000" b="1" dirty="0" smtClean="0">
              <a:solidFill>
                <a:schemeClr val="tx2">
                  <a:lumMod val="75000"/>
                </a:schemeClr>
              </a:solidFill>
            </a:endParaRPr>
          </a:p>
          <a:p>
            <a:endParaRPr lang="en-NZ" dirty="0"/>
          </a:p>
        </p:txBody>
      </p:sp>
      <p:sp>
        <p:nvSpPr>
          <p:cNvPr id="4" name="Slide Number Placeholder 3"/>
          <p:cNvSpPr>
            <a:spLocks noGrp="1"/>
          </p:cNvSpPr>
          <p:nvPr>
            <p:ph type="sldNum" sz="quarter" idx="10"/>
          </p:nvPr>
        </p:nvSpPr>
        <p:spPr/>
        <p:txBody>
          <a:bodyPr/>
          <a:lstStyle/>
          <a:p>
            <a:fld id="{927C60F5-1739-4986-81C0-6D77BD78921A}" type="slidenum">
              <a:rPr lang="en-NZ" smtClean="0"/>
              <a:pPr/>
              <a:t>9</a:t>
            </a:fld>
            <a:endParaRPr lang="en-N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Freeform 6"/>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0">
                <a:schemeClr val="accent1"/>
              </a:gs>
              <a:gs pos="14000">
                <a:schemeClr val="accent1">
                  <a:lumMod val="60000"/>
                  <a:lumOff val="40000"/>
                </a:schemeClr>
              </a:gs>
              <a:gs pos="83000">
                <a:schemeClr val="accent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b="1" kern="1200">
              <a:solidFill>
                <a:schemeClr val="lt1"/>
              </a:solidFill>
              <a:latin typeface="+mn-lt"/>
              <a:ea typeface="+mn-ea"/>
              <a:cs typeface="+mn-cs"/>
            </a:endParaRPr>
          </a:p>
        </p:txBody>
      </p:sp>
      <p:sp>
        <p:nvSpPr>
          <p:cNvPr id="8" name="Freeform 7"/>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41000">
                <a:schemeClr val="accent1">
                  <a:alpha val="0"/>
                </a:schemeClr>
              </a:gs>
              <a:gs pos="57000">
                <a:schemeClr val="accent1">
                  <a:lumMod val="40000"/>
                  <a:lumOff val="60000"/>
                </a:schemeClr>
              </a:gs>
              <a:gs pos="100000">
                <a:schemeClr val="accent1">
                  <a:alpha val="0"/>
                </a:schemeClr>
              </a:gs>
            </a:gsLst>
            <a:lin ang="6000000" scaled="0"/>
          </a:gra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b="1" kern="1200">
              <a:solidFill>
                <a:schemeClr val="lt1"/>
              </a:solidFill>
              <a:latin typeface="+mn-lt"/>
              <a:ea typeface="+mn-ea"/>
              <a:cs typeface="+mn-cs"/>
            </a:endParaRPr>
          </a:p>
        </p:txBody>
      </p:sp>
      <p:sp>
        <p:nvSpPr>
          <p:cNvPr id="9" name="Freeform 8"/>
          <p:cNvSpPr/>
          <p:nvPr/>
        </p:nvSpPr>
        <p:spPr>
          <a:xfrm>
            <a:off x="0" y="5545932"/>
            <a:ext cx="9146383" cy="1314449"/>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33337 h 1214437"/>
              <a:gd name="connsiteX1" fmla="*/ 6305550 w 9134475"/>
              <a:gd name="connsiteY1" fmla="*/ 1100137 h 1214437"/>
              <a:gd name="connsiteX2" fmla="*/ 9044270 w 9134475"/>
              <a:gd name="connsiteY2" fmla="*/ 0 h 1214437"/>
              <a:gd name="connsiteX3" fmla="*/ 9134475 w 9134475"/>
              <a:gd name="connsiteY3" fmla="*/ 1214437 h 1214437"/>
              <a:gd name="connsiteX4" fmla="*/ 0 w 9134475"/>
              <a:gd name="connsiteY4" fmla="*/ 1214437 h 1214437"/>
              <a:gd name="connsiteX5" fmla="*/ 0 w 9134475"/>
              <a:gd name="connsiteY5" fmla="*/ 33337 h 1214437"/>
              <a:gd name="connsiteX0" fmla="*/ 0 w 9134475"/>
              <a:gd name="connsiteY0" fmla="*/ 130968 h 1312068"/>
              <a:gd name="connsiteX1" fmla="*/ 6305550 w 9134475"/>
              <a:gd name="connsiteY1" fmla="*/ 1197768 h 1312068"/>
              <a:gd name="connsiteX2" fmla="*/ 9113111 w 9134475"/>
              <a:gd name="connsiteY2" fmla="*/ 0 h 1312068"/>
              <a:gd name="connsiteX3" fmla="*/ 9134475 w 9134475"/>
              <a:gd name="connsiteY3" fmla="*/ 1312068 h 1312068"/>
              <a:gd name="connsiteX4" fmla="*/ 0 w 9134475"/>
              <a:gd name="connsiteY4" fmla="*/ 1312068 h 1312068"/>
              <a:gd name="connsiteX5" fmla="*/ 0 w 9134475"/>
              <a:gd name="connsiteY5" fmla="*/ 130968 h 1312068"/>
              <a:gd name="connsiteX0" fmla="*/ 0 w 9113111"/>
              <a:gd name="connsiteY0" fmla="*/ 130968 h 1312068"/>
              <a:gd name="connsiteX1" fmla="*/ 6305550 w 9113111"/>
              <a:gd name="connsiteY1" fmla="*/ 1197768 h 1312068"/>
              <a:gd name="connsiteX2" fmla="*/ 9113111 w 9113111"/>
              <a:gd name="connsiteY2" fmla="*/ 0 h 1312068"/>
              <a:gd name="connsiteX3" fmla="*/ 8958813 w 9113111"/>
              <a:gd name="connsiteY3" fmla="*/ 1009649 h 1312068"/>
              <a:gd name="connsiteX4" fmla="*/ 0 w 9113111"/>
              <a:gd name="connsiteY4" fmla="*/ 1312068 h 1312068"/>
              <a:gd name="connsiteX5" fmla="*/ 0 w 9113111"/>
              <a:gd name="connsiteY5" fmla="*/ 130968 h 1312068"/>
              <a:gd name="connsiteX0" fmla="*/ 0 w 9117860"/>
              <a:gd name="connsiteY0" fmla="*/ 130968 h 1314449"/>
              <a:gd name="connsiteX1" fmla="*/ 6305550 w 9117860"/>
              <a:gd name="connsiteY1" fmla="*/ 1197768 h 1314449"/>
              <a:gd name="connsiteX2" fmla="*/ 9113111 w 9117860"/>
              <a:gd name="connsiteY2" fmla="*/ 0 h 1314449"/>
              <a:gd name="connsiteX3" fmla="*/ 9117860 w 9117860"/>
              <a:gd name="connsiteY3" fmla="*/ 1314449 h 1314449"/>
              <a:gd name="connsiteX4" fmla="*/ 0 w 9117860"/>
              <a:gd name="connsiteY4" fmla="*/ 1312068 h 1314449"/>
              <a:gd name="connsiteX5" fmla="*/ 0 w 9117860"/>
              <a:gd name="connsiteY5" fmla="*/ 130968 h 1314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17860" h="1314449">
                <a:moveTo>
                  <a:pt x="0" y="130968"/>
                </a:moveTo>
                <a:lnTo>
                  <a:pt x="6305550" y="1197768"/>
                </a:lnTo>
                <a:lnTo>
                  <a:pt x="9113111" y="0"/>
                </a:lnTo>
                <a:lnTo>
                  <a:pt x="9117860" y="1314449"/>
                </a:lnTo>
                <a:lnTo>
                  <a:pt x="0" y="1312068"/>
                </a:lnTo>
                <a:lnTo>
                  <a:pt x="0" y="130968"/>
                </a:lnTo>
                <a:close/>
              </a:path>
            </a:pathLst>
          </a:custGeom>
          <a:gradFill>
            <a:gsLst>
              <a:gs pos="0">
                <a:schemeClr val="accent3">
                  <a:lumMod val="40000"/>
                  <a:lumOff val="60000"/>
                </a:schemeClr>
              </a:gs>
              <a:gs pos="50000">
                <a:schemeClr val="accent3"/>
              </a:gs>
              <a:gs pos="100000">
                <a:schemeClr val="accent3">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b="1"/>
          </a:p>
        </p:txBody>
      </p:sp>
      <p:sp>
        <p:nvSpPr>
          <p:cNvPr id="2" name="Title 1"/>
          <p:cNvSpPr>
            <a:spLocks noGrp="1"/>
          </p:cNvSpPr>
          <p:nvPr>
            <p:ph type="ctrTitle"/>
          </p:nvPr>
        </p:nvSpPr>
        <p:spPr>
          <a:xfrm>
            <a:off x="4572000" y="1676400"/>
            <a:ext cx="3886200" cy="1524000"/>
          </a:xfrm>
        </p:spPr>
        <p:txBody>
          <a:bodyPr anchor="b" anchorCtr="0"/>
          <a:lstStyle>
            <a:lvl1pPr algn="l">
              <a:defRPr/>
            </a:lvl1pPr>
          </a:lstStyle>
          <a:p>
            <a:r>
              <a:rPr lang="en-US" smtClean="0"/>
              <a:t>Click to edit Master title style</a:t>
            </a:r>
            <a:endParaRPr lang="en-US" dirty="0"/>
          </a:p>
        </p:txBody>
      </p:sp>
      <p:sp>
        <p:nvSpPr>
          <p:cNvPr id="3" name="Subtitle 2"/>
          <p:cNvSpPr>
            <a:spLocks noGrp="1"/>
          </p:cNvSpPr>
          <p:nvPr>
            <p:ph type="subTitle" idx="1"/>
          </p:nvPr>
        </p:nvSpPr>
        <p:spPr>
          <a:xfrm>
            <a:off x="4572000" y="3203574"/>
            <a:ext cx="3886200" cy="1825625"/>
          </a:xfrm>
        </p:spPr>
        <p:txBody>
          <a:bodyPr>
            <a:normAutofit/>
          </a:bodyPr>
          <a:lstStyle>
            <a:lvl1pPr marL="0" indent="0" algn="l">
              <a:buNone/>
              <a:defRPr sz="200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Rectangle 9"/>
          <p:cNvSpPr/>
          <p:nvPr/>
        </p:nvSpPr>
        <p:spPr>
          <a:xfrm>
            <a:off x="0" y="5262465"/>
            <a:ext cx="9144000" cy="7464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130" y="5502670"/>
            <a:ext cx="9144066" cy="1271150"/>
          </a:xfrm>
          <a:custGeom>
            <a:avLst/>
            <a:gdLst>
              <a:gd name="connsiteX0" fmla="*/ 9331 w 9144000"/>
              <a:gd name="connsiteY0" fmla="*/ 111968 h 1278294"/>
              <a:gd name="connsiteX1" fmla="*/ 6288833 w 9144000"/>
              <a:gd name="connsiteY1" fmla="*/ 1194319 h 1278294"/>
              <a:gd name="connsiteX2" fmla="*/ 9144000 w 9144000"/>
              <a:gd name="connsiteY2" fmla="*/ 0 h 1278294"/>
              <a:gd name="connsiteX3" fmla="*/ 9144000 w 9144000"/>
              <a:gd name="connsiteY3" fmla="*/ 83976 h 1278294"/>
              <a:gd name="connsiteX4" fmla="*/ 6279502 w 9144000"/>
              <a:gd name="connsiteY4" fmla="*/ 1278294 h 1278294"/>
              <a:gd name="connsiteX5" fmla="*/ 0 w 9144000"/>
              <a:gd name="connsiteY5" fmla="*/ 195943 h 1278294"/>
              <a:gd name="connsiteX6" fmla="*/ 9331 w 9144000"/>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71644 w 9134669"/>
              <a:gd name="connsiteY5" fmla="*/ 388824 h 1278294"/>
              <a:gd name="connsiteX6" fmla="*/ 0 w 9134669"/>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94 w 9134669"/>
              <a:gd name="connsiteY5" fmla="*/ 195943 h 1278294"/>
              <a:gd name="connsiteX6" fmla="*/ 0 w 9134669"/>
              <a:gd name="connsiteY6" fmla="*/ 111968 h 1278294"/>
              <a:gd name="connsiteX0" fmla="*/ 49877 w 9134540"/>
              <a:gd name="connsiteY0" fmla="*/ 42912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49877 w 9134540"/>
              <a:gd name="connsiteY6" fmla="*/ 42912 h 1278294"/>
              <a:gd name="connsiteX0" fmla="*/ 2252 w 9134540"/>
              <a:gd name="connsiteY0" fmla="*/ 116731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279373 w 9134540"/>
              <a:gd name="connsiteY1" fmla="*/ 1234801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307948 w 9134540"/>
              <a:gd name="connsiteY1" fmla="*/ 1189558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28287"/>
              <a:gd name="connsiteX1" fmla="*/ 6307948 w 9134540"/>
              <a:gd name="connsiteY1" fmla="*/ 1189558 h 1228287"/>
              <a:gd name="connsiteX2" fmla="*/ 9134540 w 9134540"/>
              <a:gd name="connsiteY2" fmla="*/ 0 h 1228287"/>
              <a:gd name="connsiteX3" fmla="*/ 9134540 w 9134540"/>
              <a:gd name="connsiteY3" fmla="*/ 83976 h 1228287"/>
              <a:gd name="connsiteX4" fmla="*/ 6270042 w 9134540"/>
              <a:gd name="connsiteY4" fmla="*/ 1228287 h 1228287"/>
              <a:gd name="connsiteX5" fmla="*/ 65 w 9134540"/>
              <a:gd name="connsiteY5" fmla="*/ 195943 h 1228287"/>
              <a:gd name="connsiteX6" fmla="*/ 2252 w 9134540"/>
              <a:gd name="connsiteY6" fmla="*/ 116731 h 1228287"/>
              <a:gd name="connsiteX0" fmla="*/ 2252 w 9134540"/>
              <a:gd name="connsiteY0" fmla="*/ 116731 h 1266387"/>
              <a:gd name="connsiteX1" fmla="*/ 6307948 w 9134540"/>
              <a:gd name="connsiteY1" fmla="*/ 1189558 h 1266387"/>
              <a:gd name="connsiteX2" fmla="*/ 9134540 w 9134540"/>
              <a:gd name="connsiteY2" fmla="*/ 0 h 1266387"/>
              <a:gd name="connsiteX3" fmla="*/ 9134540 w 9134540"/>
              <a:gd name="connsiteY3" fmla="*/ 83976 h 1266387"/>
              <a:gd name="connsiteX4" fmla="*/ 6315286 w 9134540"/>
              <a:gd name="connsiteY4" fmla="*/ 1266387 h 1266387"/>
              <a:gd name="connsiteX5" fmla="*/ 65 w 9134540"/>
              <a:gd name="connsiteY5" fmla="*/ 195943 h 1266387"/>
              <a:gd name="connsiteX6" fmla="*/ 2252 w 9134540"/>
              <a:gd name="connsiteY6" fmla="*/ 116731 h 1266387"/>
              <a:gd name="connsiteX0" fmla="*/ 2252 w 9134540"/>
              <a:gd name="connsiteY0" fmla="*/ 152450 h 1302106"/>
              <a:gd name="connsiteX1" fmla="*/ 6307948 w 9134540"/>
              <a:gd name="connsiteY1" fmla="*/ 1225277 h 1302106"/>
              <a:gd name="connsiteX2" fmla="*/ 8932134 w 9134540"/>
              <a:gd name="connsiteY2" fmla="*/ 0 h 1302106"/>
              <a:gd name="connsiteX3" fmla="*/ 9134540 w 9134540"/>
              <a:gd name="connsiteY3" fmla="*/ 119695 h 1302106"/>
              <a:gd name="connsiteX4" fmla="*/ 6315286 w 9134540"/>
              <a:gd name="connsiteY4" fmla="*/ 1302106 h 1302106"/>
              <a:gd name="connsiteX5" fmla="*/ 65 w 9134540"/>
              <a:gd name="connsiteY5" fmla="*/ 231662 h 1302106"/>
              <a:gd name="connsiteX6" fmla="*/ 2252 w 9134540"/>
              <a:gd name="connsiteY6" fmla="*/ 152450 h 1302106"/>
              <a:gd name="connsiteX0" fmla="*/ 2252 w 9144066"/>
              <a:gd name="connsiteY0" fmla="*/ 121494 h 1271150"/>
              <a:gd name="connsiteX1" fmla="*/ 6307948 w 9144066"/>
              <a:gd name="connsiteY1" fmla="*/ 1194321 h 1271150"/>
              <a:gd name="connsiteX2" fmla="*/ 9144066 w 9144066"/>
              <a:gd name="connsiteY2" fmla="*/ 0 h 1271150"/>
              <a:gd name="connsiteX3" fmla="*/ 9134540 w 9144066"/>
              <a:gd name="connsiteY3" fmla="*/ 88739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051196 w 9144066"/>
              <a:gd name="connsiteY3" fmla="*/ 236376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141683 w 9144066"/>
              <a:gd name="connsiteY3" fmla="*/ 79214 h 1271150"/>
              <a:gd name="connsiteX4" fmla="*/ 6315286 w 9144066"/>
              <a:gd name="connsiteY4" fmla="*/ 1271150 h 1271150"/>
              <a:gd name="connsiteX5" fmla="*/ 65 w 9144066"/>
              <a:gd name="connsiteY5" fmla="*/ 200706 h 1271150"/>
              <a:gd name="connsiteX6" fmla="*/ 2252 w 9144066"/>
              <a:gd name="connsiteY6" fmla="*/ 121494 h 127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66" h="1271150">
                <a:moveTo>
                  <a:pt x="2252" y="121494"/>
                </a:moveTo>
                <a:lnTo>
                  <a:pt x="6307948" y="1194321"/>
                </a:lnTo>
                <a:lnTo>
                  <a:pt x="9144066" y="0"/>
                </a:lnTo>
                <a:cubicBezTo>
                  <a:pt x="9143272" y="26405"/>
                  <a:pt x="9142477" y="52809"/>
                  <a:pt x="9141683" y="79214"/>
                </a:cubicBezTo>
                <a:lnTo>
                  <a:pt x="6315286" y="1271150"/>
                </a:lnTo>
                <a:lnTo>
                  <a:pt x="65" y="200706"/>
                </a:lnTo>
                <a:cubicBezTo>
                  <a:pt x="0" y="172714"/>
                  <a:pt x="2317" y="149486"/>
                  <a:pt x="2252" y="12149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FB4CF229-D287-492A-AEFF-BEF258F499E5}" type="datetime1">
              <a:rPr lang="en-NZ" smtClean="0"/>
              <a:pPr/>
              <a:t>29/01/2014</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normAutofit/>
          </a:bodyPr>
          <a:lstStyle/>
          <a:p>
            <a:fld id="{9304260B-6024-44DC-9ED2-ADB8BC73FF6C}" type="slidenum">
              <a:rPr lang="en-NZ" smtClean="0"/>
              <a:pPr/>
              <a:t>‹#›</a:t>
            </a:fld>
            <a:endParaRPr lang="en-N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88B729-2F8E-4A01-9748-39A29D3557BF}" type="datetime1">
              <a:rPr lang="en-NZ" smtClean="0"/>
              <a:pPr/>
              <a:t>29/01/2014</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9304260B-6024-44DC-9ED2-ADB8BC73FF6C}" type="slidenum">
              <a:rPr lang="en-NZ" smtClean="0"/>
              <a:pPr/>
              <a:t>‹#›</a:t>
            </a:fld>
            <a:endParaRPr lang="en-N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Freeform 6"/>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8686299-C8A6-456B-8D56-722034A5E584}" type="datetime1">
              <a:rPr lang="en-NZ" smtClean="0"/>
              <a:pPr/>
              <a:t>29/01/2014</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9304260B-6024-44DC-9ED2-ADB8BC73FF6C}" type="slidenum">
              <a:rPr lang="en-NZ" smtClean="0"/>
              <a:pPr/>
              <a:t>‹#›</a:t>
            </a:fld>
            <a:endParaRPr lang="en-N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Freeform 6"/>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0" y="1600201"/>
            <a:ext cx="7772400" cy="3733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Freeform 8"/>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B53344A4-1A70-4EF4-92CB-28F3D6808409}" type="datetime1">
              <a:rPr lang="en-NZ" smtClean="0"/>
              <a:pPr/>
              <a:t>29/01/2014</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9304260B-6024-44DC-9ED2-ADB8BC73FF6C}" type="slidenum">
              <a:rPr lang="en-NZ" smtClean="0"/>
              <a:pPr/>
              <a:t>‹#›</a:t>
            </a:fld>
            <a:endParaRPr lang="en-N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Freeform 6"/>
          <p:cNvSpPr/>
          <p:nvPr/>
        </p:nvSpPr>
        <p:spPr>
          <a:xfrm>
            <a:off x="0" y="5545932"/>
            <a:ext cx="9146383" cy="1314449"/>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33337 h 1214437"/>
              <a:gd name="connsiteX1" fmla="*/ 6305550 w 9134475"/>
              <a:gd name="connsiteY1" fmla="*/ 1100137 h 1214437"/>
              <a:gd name="connsiteX2" fmla="*/ 9044270 w 9134475"/>
              <a:gd name="connsiteY2" fmla="*/ 0 h 1214437"/>
              <a:gd name="connsiteX3" fmla="*/ 9134475 w 9134475"/>
              <a:gd name="connsiteY3" fmla="*/ 1214437 h 1214437"/>
              <a:gd name="connsiteX4" fmla="*/ 0 w 9134475"/>
              <a:gd name="connsiteY4" fmla="*/ 1214437 h 1214437"/>
              <a:gd name="connsiteX5" fmla="*/ 0 w 9134475"/>
              <a:gd name="connsiteY5" fmla="*/ 33337 h 1214437"/>
              <a:gd name="connsiteX0" fmla="*/ 0 w 9134475"/>
              <a:gd name="connsiteY0" fmla="*/ 130968 h 1312068"/>
              <a:gd name="connsiteX1" fmla="*/ 6305550 w 9134475"/>
              <a:gd name="connsiteY1" fmla="*/ 1197768 h 1312068"/>
              <a:gd name="connsiteX2" fmla="*/ 9113111 w 9134475"/>
              <a:gd name="connsiteY2" fmla="*/ 0 h 1312068"/>
              <a:gd name="connsiteX3" fmla="*/ 9134475 w 9134475"/>
              <a:gd name="connsiteY3" fmla="*/ 1312068 h 1312068"/>
              <a:gd name="connsiteX4" fmla="*/ 0 w 9134475"/>
              <a:gd name="connsiteY4" fmla="*/ 1312068 h 1312068"/>
              <a:gd name="connsiteX5" fmla="*/ 0 w 9134475"/>
              <a:gd name="connsiteY5" fmla="*/ 130968 h 1312068"/>
              <a:gd name="connsiteX0" fmla="*/ 0 w 9113111"/>
              <a:gd name="connsiteY0" fmla="*/ 130968 h 1312068"/>
              <a:gd name="connsiteX1" fmla="*/ 6305550 w 9113111"/>
              <a:gd name="connsiteY1" fmla="*/ 1197768 h 1312068"/>
              <a:gd name="connsiteX2" fmla="*/ 9113111 w 9113111"/>
              <a:gd name="connsiteY2" fmla="*/ 0 h 1312068"/>
              <a:gd name="connsiteX3" fmla="*/ 8958813 w 9113111"/>
              <a:gd name="connsiteY3" fmla="*/ 1009649 h 1312068"/>
              <a:gd name="connsiteX4" fmla="*/ 0 w 9113111"/>
              <a:gd name="connsiteY4" fmla="*/ 1312068 h 1312068"/>
              <a:gd name="connsiteX5" fmla="*/ 0 w 9113111"/>
              <a:gd name="connsiteY5" fmla="*/ 130968 h 1312068"/>
              <a:gd name="connsiteX0" fmla="*/ 0 w 9117860"/>
              <a:gd name="connsiteY0" fmla="*/ 130968 h 1314449"/>
              <a:gd name="connsiteX1" fmla="*/ 6305550 w 9117860"/>
              <a:gd name="connsiteY1" fmla="*/ 1197768 h 1314449"/>
              <a:gd name="connsiteX2" fmla="*/ 9113111 w 9117860"/>
              <a:gd name="connsiteY2" fmla="*/ 0 h 1314449"/>
              <a:gd name="connsiteX3" fmla="*/ 9117860 w 9117860"/>
              <a:gd name="connsiteY3" fmla="*/ 1314449 h 1314449"/>
              <a:gd name="connsiteX4" fmla="*/ 0 w 9117860"/>
              <a:gd name="connsiteY4" fmla="*/ 1312068 h 1314449"/>
              <a:gd name="connsiteX5" fmla="*/ 0 w 9117860"/>
              <a:gd name="connsiteY5" fmla="*/ 130968 h 1314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17860" h="1314449">
                <a:moveTo>
                  <a:pt x="0" y="130968"/>
                </a:moveTo>
                <a:lnTo>
                  <a:pt x="6305550" y="1197768"/>
                </a:lnTo>
                <a:lnTo>
                  <a:pt x="9113111" y="0"/>
                </a:lnTo>
                <a:lnTo>
                  <a:pt x="9117860" y="1314449"/>
                </a:lnTo>
                <a:lnTo>
                  <a:pt x="0" y="1312068"/>
                </a:lnTo>
                <a:lnTo>
                  <a:pt x="0" y="130968"/>
                </a:lnTo>
                <a:close/>
              </a:path>
            </a:pathLst>
          </a:custGeom>
          <a:gradFill>
            <a:gsLst>
              <a:gs pos="0">
                <a:schemeClr val="accent1">
                  <a:lumMod val="40000"/>
                  <a:lumOff val="60000"/>
                </a:schemeClr>
              </a:gs>
              <a:gs pos="50000">
                <a:schemeClr val="accent1"/>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kern="1200">
              <a:solidFill>
                <a:schemeClr val="lt1"/>
              </a:solidFill>
              <a:latin typeface="+mn-lt"/>
              <a:ea typeface="+mn-ea"/>
              <a:cs typeface="+mn-cs"/>
            </a:endParaRPr>
          </a:p>
        </p:txBody>
      </p:sp>
      <p:sp>
        <p:nvSpPr>
          <p:cNvPr id="8" name="Freeform 7"/>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0">
                <a:srgbClr val="000000"/>
              </a:gs>
              <a:gs pos="14000">
                <a:srgbClr val="333333"/>
              </a:gs>
              <a:gs pos="83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kern="1200">
              <a:solidFill>
                <a:schemeClr val="lt1"/>
              </a:solidFill>
              <a:latin typeface="+mn-lt"/>
              <a:ea typeface="+mn-ea"/>
              <a:cs typeface="+mn-cs"/>
            </a:endParaRPr>
          </a:p>
        </p:txBody>
      </p:sp>
      <p:sp>
        <p:nvSpPr>
          <p:cNvPr id="9" name="Freeform 8"/>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41000">
                <a:srgbClr val="000000">
                  <a:alpha val="0"/>
                </a:srgbClr>
              </a:gs>
              <a:gs pos="57000">
                <a:srgbClr val="4D4D4D"/>
              </a:gs>
              <a:gs pos="100000">
                <a:srgbClr val="000000">
                  <a:alpha val="0"/>
                </a:srgbClr>
              </a:gs>
            </a:gsLst>
            <a:lin ang="6000000" scaled="0"/>
          </a:gra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kern="1200">
              <a:solidFill>
                <a:schemeClr val="lt1"/>
              </a:solidFill>
              <a:latin typeface="+mn-lt"/>
              <a:ea typeface="+mn-ea"/>
              <a:cs typeface="+mn-cs"/>
            </a:endParaRPr>
          </a:p>
        </p:txBody>
      </p:sp>
      <p:sp>
        <p:nvSpPr>
          <p:cNvPr id="2" name="Title 1"/>
          <p:cNvSpPr>
            <a:spLocks noGrp="1"/>
          </p:cNvSpPr>
          <p:nvPr>
            <p:ph type="title"/>
          </p:nvPr>
        </p:nvSpPr>
        <p:spPr>
          <a:xfrm>
            <a:off x="722313" y="3633787"/>
            <a:ext cx="7772400" cy="1362075"/>
          </a:xfrm>
        </p:spPr>
        <p:txBody>
          <a:bodyPr anchor="t"/>
          <a:lstStyle>
            <a:lvl1pPr algn="l">
              <a:defRPr sz="40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722313" y="2133600"/>
            <a:ext cx="7772400" cy="1500187"/>
          </a:xfrm>
        </p:spPr>
        <p:txBody>
          <a:bodyPr anchor="b"/>
          <a:lstStyle>
            <a:lvl1pPr marL="0" indent="0">
              <a:buNone/>
              <a:defRPr sz="200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0" name="Rectangle 9"/>
          <p:cNvSpPr/>
          <p:nvPr/>
        </p:nvSpPr>
        <p:spPr>
          <a:xfrm>
            <a:off x="0" y="5262465"/>
            <a:ext cx="9144000" cy="7464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130" y="5502670"/>
            <a:ext cx="9144066" cy="1271150"/>
          </a:xfrm>
          <a:custGeom>
            <a:avLst/>
            <a:gdLst>
              <a:gd name="connsiteX0" fmla="*/ 9331 w 9144000"/>
              <a:gd name="connsiteY0" fmla="*/ 111968 h 1278294"/>
              <a:gd name="connsiteX1" fmla="*/ 6288833 w 9144000"/>
              <a:gd name="connsiteY1" fmla="*/ 1194319 h 1278294"/>
              <a:gd name="connsiteX2" fmla="*/ 9144000 w 9144000"/>
              <a:gd name="connsiteY2" fmla="*/ 0 h 1278294"/>
              <a:gd name="connsiteX3" fmla="*/ 9144000 w 9144000"/>
              <a:gd name="connsiteY3" fmla="*/ 83976 h 1278294"/>
              <a:gd name="connsiteX4" fmla="*/ 6279502 w 9144000"/>
              <a:gd name="connsiteY4" fmla="*/ 1278294 h 1278294"/>
              <a:gd name="connsiteX5" fmla="*/ 0 w 9144000"/>
              <a:gd name="connsiteY5" fmla="*/ 195943 h 1278294"/>
              <a:gd name="connsiteX6" fmla="*/ 9331 w 9144000"/>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71644 w 9134669"/>
              <a:gd name="connsiteY5" fmla="*/ 388824 h 1278294"/>
              <a:gd name="connsiteX6" fmla="*/ 0 w 9134669"/>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94 w 9134669"/>
              <a:gd name="connsiteY5" fmla="*/ 195943 h 1278294"/>
              <a:gd name="connsiteX6" fmla="*/ 0 w 9134669"/>
              <a:gd name="connsiteY6" fmla="*/ 111968 h 1278294"/>
              <a:gd name="connsiteX0" fmla="*/ 49877 w 9134540"/>
              <a:gd name="connsiteY0" fmla="*/ 42912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49877 w 9134540"/>
              <a:gd name="connsiteY6" fmla="*/ 42912 h 1278294"/>
              <a:gd name="connsiteX0" fmla="*/ 2252 w 9134540"/>
              <a:gd name="connsiteY0" fmla="*/ 116731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279373 w 9134540"/>
              <a:gd name="connsiteY1" fmla="*/ 1234801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307948 w 9134540"/>
              <a:gd name="connsiteY1" fmla="*/ 1189558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28287"/>
              <a:gd name="connsiteX1" fmla="*/ 6307948 w 9134540"/>
              <a:gd name="connsiteY1" fmla="*/ 1189558 h 1228287"/>
              <a:gd name="connsiteX2" fmla="*/ 9134540 w 9134540"/>
              <a:gd name="connsiteY2" fmla="*/ 0 h 1228287"/>
              <a:gd name="connsiteX3" fmla="*/ 9134540 w 9134540"/>
              <a:gd name="connsiteY3" fmla="*/ 83976 h 1228287"/>
              <a:gd name="connsiteX4" fmla="*/ 6270042 w 9134540"/>
              <a:gd name="connsiteY4" fmla="*/ 1228287 h 1228287"/>
              <a:gd name="connsiteX5" fmla="*/ 65 w 9134540"/>
              <a:gd name="connsiteY5" fmla="*/ 195943 h 1228287"/>
              <a:gd name="connsiteX6" fmla="*/ 2252 w 9134540"/>
              <a:gd name="connsiteY6" fmla="*/ 116731 h 1228287"/>
              <a:gd name="connsiteX0" fmla="*/ 2252 w 9134540"/>
              <a:gd name="connsiteY0" fmla="*/ 116731 h 1266387"/>
              <a:gd name="connsiteX1" fmla="*/ 6307948 w 9134540"/>
              <a:gd name="connsiteY1" fmla="*/ 1189558 h 1266387"/>
              <a:gd name="connsiteX2" fmla="*/ 9134540 w 9134540"/>
              <a:gd name="connsiteY2" fmla="*/ 0 h 1266387"/>
              <a:gd name="connsiteX3" fmla="*/ 9134540 w 9134540"/>
              <a:gd name="connsiteY3" fmla="*/ 83976 h 1266387"/>
              <a:gd name="connsiteX4" fmla="*/ 6315286 w 9134540"/>
              <a:gd name="connsiteY4" fmla="*/ 1266387 h 1266387"/>
              <a:gd name="connsiteX5" fmla="*/ 65 w 9134540"/>
              <a:gd name="connsiteY5" fmla="*/ 195943 h 1266387"/>
              <a:gd name="connsiteX6" fmla="*/ 2252 w 9134540"/>
              <a:gd name="connsiteY6" fmla="*/ 116731 h 1266387"/>
              <a:gd name="connsiteX0" fmla="*/ 2252 w 9134540"/>
              <a:gd name="connsiteY0" fmla="*/ 152450 h 1302106"/>
              <a:gd name="connsiteX1" fmla="*/ 6307948 w 9134540"/>
              <a:gd name="connsiteY1" fmla="*/ 1225277 h 1302106"/>
              <a:gd name="connsiteX2" fmla="*/ 8932134 w 9134540"/>
              <a:gd name="connsiteY2" fmla="*/ 0 h 1302106"/>
              <a:gd name="connsiteX3" fmla="*/ 9134540 w 9134540"/>
              <a:gd name="connsiteY3" fmla="*/ 119695 h 1302106"/>
              <a:gd name="connsiteX4" fmla="*/ 6315286 w 9134540"/>
              <a:gd name="connsiteY4" fmla="*/ 1302106 h 1302106"/>
              <a:gd name="connsiteX5" fmla="*/ 65 w 9134540"/>
              <a:gd name="connsiteY5" fmla="*/ 231662 h 1302106"/>
              <a:gd name="connsiteX6" fmla="*/ 2252 w 9134540"/>
              <a:gd name="connsiteY6" fmla="*/ 152450 h 1302106"/>
              <a:gd name="connsiteX0" fmla="*/ 2252 w 9144066"/>
              <a:gd name="connsiteY0" fmla="*/ 121494 h 1271150"/>
              <a:gd name="connsiteX1" fmla="*/ 6307948 w 9144066"/>
              <a:gd name="connsiteY1" fmla="*/ 1194321 h 1271150"/>
              <a:gd name="connsiteX2" fmla="*/ 9144066 w 9144066"/>
              <a:gd name="connsiteY2" fmla="*/ 0 h 1271150"/>
              <a:gd name="connsiteX3" fmla="*/ 9134540 w 9144066"/>
              <a:gd name="connsiteY3" fmla="*/ 88739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051196 w 9144066"/>
              <a:gd name="connsiteY3" fmla="*/ 236376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141683 w 9144066"/>
              <a:gd name="connsiteY3" fmla="*/ 79214 h 1271150"/>
              <a:gd name="connsiteX4" fmla="*/ 6315286 w 9144066"/>
              <a:gd name="connsiteY4" fmla="*/ 1271150 h 1271150"/>
              <a:gd name="connsiteX5" fmla="*/ 65 w 9144066"/>
              <a:gd name="connsiteY5" fmla="*/ 200706 h 1271150"/>
              <a:gd name="connsiteX6" fmla="*/ 2252 w 9144066"/>
              <a:gd name="connsiteY6" fmla="*/ 121494 h 127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66" h="1271150">
                <a:moveTo>
                  <a:pt x="2252" y="121494"/>
                </a:moveTo>
                <a:lnTo>
                  <a:pt x="6307948" y="1194321"/>
                </a:lnTo>
                <a:lnTo>
                  <a:pt x="9144066" y="0"/>
                </a:lnTo>
                <a:cubicBezTo>
                  <a:pt x="9143272" y="26405"/>
                  <a:pt x="9142477" y="52809"/>
                  <a:pt x="9141683" y="79214"/>
                </a:cubicBezTo>
                <a:lnTo>
                  <a:pt x="6315286" y="1271150"/>
                </a:lnTo>
                <a:lnTo>
                  <a:pt x="65" y="200706"/>
                </a:lnTo>
                <a:cubicBezTo>
                  <a:pt x="0" y="172714"/>
                  <a:pt x="2317" y="149486"/>
                  <a:pt x="2252" y="12149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7676F1F3-24C7-4BA0-A40B-706044494FC5}" type="datetime1">
              <a:rPr lang="en-NZ" smtClean="0"/>
              <a:pPr/>
              <a:t>29/01/2014</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9304260B-6024-44DC-9ED2-ADB8BC73FF6C}" type="slidenum">
              <a:rPr lang="en-NZ" smtClean="0"/>
              <a:pPr/>
              <a:t>‹#›</a:t>
            </a:fld>
            <a:endParaRPr lang="en-N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0" name="Freeform 9"/>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1B9CBB6A-7F7B-4A99-BD6C-3995CAAF25CF}" type="datetime1">
              <a:rPr lang="en-NZ" smtClean="0"/>
              <a:pPr/>
              <a:t>29/01/2014</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9304260B-6024-44DC-9ED2-ADB8BC73FF6C}" type="slidenum">
              <a:rPr lang="en-NZ" smtClean="0"/>
              <a:pPr/>
              <a:t>‹#›</a:t>
            </a:fld>
            <a:endParaRPr lang="en-NZ"/>
          </a:p>
        </p:txBody>
      </p:sp>
      <p:sp>
        <p:nvSpPr>
          <p:cNvPr id="13" name="Content Placeholder 12"/>
          <p:cNvSpPr>
            <a:spLocks noGrp="1"/>
          </p:cNvSpPr>
          <p:nvPr>
            <p:ph sz="quarter" idx="13"/>
          </p:nvPr>
        </p:nvSpPr>
        <p:spPr>
          <a:xfrm>
            <a:off x="685800" y="1536192"/>
            <a:ext cx="3657600"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14"/>
          <p:cNvSpPr>
            <a:spLocks noGrp="1"/>
          </p:cNvSpPr>
          <p:nvPr>
            <p:ph sz="quarter" idx="14"/>
          </p:nvPr>
        </p:nvSpPr>
        <p:spPr>
          <a:xfrm>
            <a:off x="4800600" y="1536192"/>
            <a:ext cx="3657600"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9"/>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1"/>
              </a:gs>
              <a:gs pos="40000">
                <a:schemeClr val="accent1">
                  <a:lumMod val="40000"/>
                  <a:lumOff val="60000"/>
                </a:schemeClr>
              </a:gs>
              <a:gs pos="4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1" name="Freeform 10"/>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3"/>
              </a:gs>
              <a:gs pos="52000">
                <a:schemeClr val="accent3">
                  <a:lumMod val="40000"/>
                  <a:lumOff val="60000"/>
                </a:schemeClr>
              </a:gs>
              <a:gs pos="66000">
                <a:schemeClr val="accent3"/>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0" y="1535113"/>
            <a:ext cx="3657600" cy="639762"/>
          </a:xfrm>
        </p:spPr>
        <p:txBody>
          <a:bodyPr anchor="b">
            <a:normAutofit/>
          </a:bodyPr>
          <a:lstStyle>
            <a:lvl1pPr marL="0" indent="0">
              <a:buNone/>
              <a:defRPr sz="2000" b="0" baseline="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00600" y="1535113"/>
            <a:ext cx="3657600" cy="639762"/>
          </a:xfrm>
        </p:spPr>
        <p:txBody>
          <a:bodyPr anchor="b">
            <a:normAutofit/>
          </a:bodyPr>
          <a:lstStyle>
            <a:lvl1pPr marL="0" indent="0">
              <a:buNone/>
              <a:defRPr sz="20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Freeform 11"/>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ate Placeholder 6"/>
          <p:cNvSpPr>
            <a:spLocks noGrp="1"/>
          </p:cNvSpPr>
          <p:nvPr>
            <p:ph type="dt" sz="half" idx="10"/>
          </p:nvPr>
        </p:nvSpPr>
        <p:spPr/>
        <p:txBody>
          <a:bodyPr/>
          <a:lstStyle/>
          <a:p>
            <a:fld id="{F9C549C3-EBF8-4D25-97ED-5D092E385209}" type="datetime1">
              <a:rPr lang="en-NZ" smtClean="0"/>
              <a:pPr/>
              <a:t>29/01/2014</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9304260B-6024-44DC-9ED2-ADB8BC73FF6C}" type="slidenum">
              <a:rPr lang="en-NZ" smtClean="0"/>
              <a:pPr/>
              <a:t>‹#›</a:t>
            </a:fld>
            <a:endParaRPr lang="en-NZ"/>
          </a:p>
        </p:txBody>
      </p:sp>
      <p:sp>
        <p:nvSpPr>
          <p:cNvPr id="15" name="Content Placeholder 14"/>
          <p:cNvSpPr>
            <a:spLocks noGrp="1"/>
          </p:cNvSpPr>
          <p:nvPr>
            <p:ph sz="quarter" idx="13"/>
          </p:nvPr>
        </p:nvSpPr>
        <p:spPr>
          <a:xfrm>
            <a:off x="685800" y="2209800"/>
            <a:ext cx="3657600" cy="3200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7" name="Content Placeholder 16"/>
          <p:cNvSpPr>
            <a:spLocks noGrp="1"/>
          </p:cNvSpPr>
          <p:nvPr>
            <p:ph sz="quarter" idx="14"/>
          </p:nvPr>
        </p:nvSpPr>
        <p:spPr>
          <a:xfrm>
            <a:off x="4800600" y="2209800"/>
            <a:ext cx="3657600" cy="3200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5"/>
          <p:cNvSpPr/>
          <p:nvPr/>
        </p:nvSpPr>
        <p:spPr>
          <a:xfrm>
            <a:off x="1" y="5010151"/>
            <a:ext cx="7439025" cy="157162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Lst>
            <a:ahLst/>
            <a:cxnLst>
              <a:cxn ang="0">
                <a:pos x="connsiteX0" y="connsiteY0"/>
              </a:cxn>
              <a:cxn ang="0">
                <a:pos x="connsiteX1" y="connsiteY1"/>
              </a:cxn>
              <a:cxn ang="0">
                <a:pos x="connsiteX2" y="connsiteY2"/>
              </a:cxn>
              <a:cxn ang="0">
                <a:pos x="connsiteX3" y="connsiteY3"/>
              </a:cxn>
            </a:cxnLst>
            <a:rect l="l" t="t" r="r" b="b"/>
            <a:pathLst>
              <a:path w="7415827" h="1571625">
                <a:moveTo>
                  <a:pt x="0" y="0"/>
                </a:moveTo>
                <a:lnTo>
                  <a:pt x="7415827" y="866775"/>
                </a:lnTo>
                <a:lnTo>
                  <a:pt x="0" y="1571625"/>
                </a:lnTo>
                <a:lnTo>
                  <a:pt x="0" y="0"/>
                </a:lnTo>
                <a:close/>
              </a:path>
            </a:pathLst>
          </a:custGeom>
          <a:gradFill>
            <a:gsLst>
              <a:gs pos="0">
                <a:srgbClr val="000000"/>
              </a:gs>
              <a:gs pos="24000">
                <a:srgbClr val="333333"/>
              </a:gs>
              <a:gs pos="90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0" y="5731667"/>
            <a:ext cx="9147178" cy="1126333"/>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818007 h 1075182"/>
              <a:gd name="connsiteX1" fmla="*/ 9124990 w 9144000"/>
              <a:gd name="connsiteY1" fmla="*/ 0 h 1075182"/>
              <a:gd name="connsiteX2" fmla="*/ 9144000 w 9144000"/>
              <a:gd name="connsiteY2" fmla="*/ 1075182 h 1075182"/>
              <a:gd name="connsiteX3" fmla="*/ 0 w 9144000"/>
              <a:gd name="connsiteY3" fmla="*/ 1065657 h 1075182"/>
              <a:gd name="connsiteX4" fmla="*/ 20 w 9144000"/>
              <a:gd name="connsiteY4" fmla="*/ 818007 h 1075182"/>
              <a:gd name="connsiteX0" fmla="*/ 20 w 9124990"/>
              <a:gd name="connsiteY0" fmla="*/ 818007 h 1065657"/>
              <a:gd name="connsiteX1" fmla="*/ 9124990 w 9124990"/>
              <a:gd name="connsiteY1" fmla="*/ 0 h 1065657"/>
              <a:gd name="connsiteX2" fmla="*/ 8854092 w 9124990"/>
              <a:gd name="connsiteY2" fmla="*/ 585026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9122615 w 9124990"/>
              <a:gd name="connsiteY2" fmla="*/ 1063889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8766171 w 9124990"/>
              <a:gd name="connsiteY2" fmla="*/ 508228 h 1065657"/>
              <a:gd name="connsiteX3" fmla="*/ 0 w 9124990"/>
              <a:gd name="connsiteY3" fmla="*/ 1065657 h 1065657"/>
              <a:gd name="connsiteX4" fmla="*/ 20 w 9124990"/>
              <a:gd name="connsiteY4" fmla="*/ 818007 h 1065657"/>
              <a:gd name="connsiteX0" fmla="*/ 20 w 9128161"/>
              <a:gd name="connsiteY0" fmla="*/ 818007 h 1068407"/>
              <a:gd name="connsiteX1" fmla="*/ 9124990 w 9128161"/>
              <a:gd name="connsiteY1" fmla="*/ 0 h 1068407"/>
              <a:gd name="connsiteX2" fmla="*/ 9127369 w 9128161"/>
              <a:gd name="connsiteY2" fmla="*/ 1068407 h 1068407"/>
              <a:gd name="connsiteX3" fmla="*/ 0 w 9128161"/>
              <a:gd name="connsiteY3" fmla="*/ 1065657 h 1068407"/>
              <a:gd name="connsiteX4" fmla="*/ 20 w 9128161"/>
              <a:gd name="connsiteY4" fmla="*/ 818007 h 106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8161" h="1068407">
                <a:moveTo>
                  <a:pt x="20" y="818007"/>
                </a:moveTo>
                <a:lnTo>
                  <a:pt x="9124990" y="0"/>
                </a:lnTo>
                <a:cubicBezTo>
                  <a:pt x="9124198" y="354630"/>
                  <a:pt x="9128161" y="713777"/>
                  <a:pt x="9127369" y="1068407"/>
                </a:cubicBezTo>
                <a:lnTo>
                  <a:pt x="0" y="1065657"/>
                </a:lnTo>
                <a:cubicBezTo>
                  <a:pt x="7" y="983107"/>
                  <a:pt x="13" y="900557"/>
                  <a:pt x="20" y="818007"/>
                </a:cubicBezTo>
                <a:close/>
              </a:path>
            </a:pathLst>
          </a:custGeom>
          <a:gradFill>
            <a:gsLst>
              <a:gs pos="39000">
                <a:schemeClr val="accent1"/>
              </a:gs>
              <a:gs pos="50000">
                <a:schemeClr val="accent1">
                  <a:lumMod val="40000"/>
                  <a:lumOff val="60000"/>
                </a:schemeClr>
              </a:gs>
              <a:gs pos="5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8" name="Freeform 7"/>
          <p:cNvSpPr/>
          <p:nvPr/>
        </p:nvSpPr>
        <p:spPr>
          <a:xfrm>
            <a:off x="0" y="4973410"/>
            <a:ext cx="7674867" cy="928299"/>
          </a:xfrm>
          <a:custGeom>
            <a:avLst/>
            <a:gdLst>
              <a:gd name="connsiteX0" fmla="*/ 0 w 7548466"/>
              <a:gd name="connsiteY0" fmla="*/ 0 h 933061"/>
              <a:gd name="connsiteX1" fmla="*/ 9331 w 7548466"/>
              <a:gd name="connsiteY1" fmla="*/ 65314 h 933061"/>
              <a:gd name="connsiteX2" fmla="*/ 7221894 w 7548466"/>
              <a:gd name="connsiteY2" fmla="*/ 933061 h 933061"/>
              <a:gd name="connsiteX3" fmla="*/ 7548466 w 7548466"/>
              <a:gd name="connsiteY3" fmla="*/ 914400 h 933061"/>
              <a:gd name="connsiteX4" fmla="*/ 0 w 7548466"/>
              <a:gd name="connsiteY4" fmla="*/ 0 h 933061"/>
              <a:gd name="connsiteX0" fmla="*/ 131163 w 7539135"/>
              <a:gd name="connsiteY0" fmla="*/ 0 h 1042598"/>
              <a:gd name="connsiteX1" fmla="*/ 0 w 7539135"/>
              <a:gd name="connsiteY1" fmla="*/ 174851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0 w 7407972"/>
              <a:gd name="connsiteY0" fmla="*/ 0 h 1042598"/>
              <a:gd name="connsiteX1" fmla="*/ 85531 w 7407972"/>
              <a:gd name="connsiteY1" fmla="*/ 134370 h 1042598"/>
              <a:gd name="connsiteX2" fmla="*/ 7081400 w 7407972"/>
              <a:gd name="connsiteY2" fmla="*/ 1042598 h 1042598"/>
              <a:gd name="connsiteX3" fmla="*/ 7407972 w 7407972"/>
              <a:gd name="connsiteY3" fmla="*/ 1023937 h 1042598"/>
              <a:gd name="connsiteX4" fmla="*/ 0 w 7407972"/>
              <a:gd name="connsiteY4" fmla="*/ 0 h 1042598"/>
              <a:gd name="connsiteX0" fmla="*/ 131163 w 7539135"/>
              <a:gd name="connsiteY0" fmla="*/ 0 h 1042598"/>
              <a:gd name="connsiteX1" fmla="*/ 0 w 7539135"/>
              <a:gd name="connsiteY1" fmla="*/ 193902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59725 w 7539135"/>
              <a:gd name="connsiteY0" fmla="*/ 0 h 892580"/>
              <a:gd name="connsiteX1" fmla="*/ 0 w 7539135"/>
              <a:gd name="connsiteY1" fmla="*/ 43884 h 892580"/>
              <a:gd name="connsiteX2" fmla="*/ 7212563 w 7539135"/>
              <a:gd name="connsiteY2" fmla="*/ 892580 h 892580"/>
              <a:gd name="connsiteX3" fmla="*/ 7539135 w 7539135"/>
              <a:gd name="connsiteY3" fmla="*/ 873919 h 892580"/>
              <a:gd name="connsiteX4" fmla="*/ 59725 w 7539135"/>
              <a:gd name="connsiteY4" fmla="*/ 0 h 892580"/>
              <a:gd name="connsiteX0" fmla="*/ 194 w 7539135"/>
              <a:gd name="connsiteY0" fmla="*/ 0 h 923536"/>
              <a:gd name="connsiteX1" fmla="*/ 0 w 7539135"/>
              <a:gd name="connsiteY1" fmla="*/ 74840 h 923536"/>
              <a:gd name="connsiteX2" fmla="*/ 7212563 w 7539135"/>
              <a:gd name="connsiteY2" fmla="*/ 923536 h 923536"/>
              <a:gd name="connsiteX3" fmla="*/ 7539135 w 7539135"/>
              <a:gd name="connsiteY3" fmla="*/ 904875 h 923536"/>
              <a:gd name="connsiteX4" fmla="*/ 194 w 7539135"/>
              <a:gd name="connsiteY4" fmla="*/ 0 h 923536"/>
              <a:gd name="connsiteX0" fmla="*/ 194 w 7539135"/>
              <a:gd name="connsiteY0" fmla="*/ 0 h 904875"/>
              <a:gd name="connsiteX1" fmla="*/ 0 w 7539135"/>
              <a:gd name="connsiteY1" fmla="*/ 74840 h 904875"/>
              <a:gd name="connsiteX2" fmla="*/ 7212563 w 7539135"/>
              <a:gd name="connsiteY2" fmla="*/ 883055 h 904875"/>
              <a:gd name="connsiteX3" fmla="*/ 7539135 w 7539135"/>
              <a:gd name="connsiteY3" fmla="*/ 904875 h 904875"/>
              <a:gd name="connsiteX4" fmla="*/ 194 w 7539135"/>
              <a:gd name="connsiteY4" fmla="*/ 0 h 904875"/>
              <a:gd name="connsiteX0" fmla="*/ 194 w 7703442"/>
              <a:gd name="connsiteY0" fmla="*/ 0 h 1016794"/>
              <a:gd name="connsiteX1" fmla="*/ 0 w 7703442"/>
              <a:gd name="connsiteY1" fmla="*/ 74840 h 1016794"/>
              <a:gd name="connsiteX2" fmla="*/ 7212563 w 7703442"/>
              <a:gd name="connsiteY2" fmla="*/ 883055 h 1016794"/>
              <a:gd name="connsiteX3" fmla="*/ 7703442 w 7703442"/>
              <a:gd name="connsiteY3" fmla="*/ 1016794 h 1016794"/>
              <a:gd name="connsiteX4" fmla="*/ 194 w 7703442"/>
              <a:gd name="connsiteY4" fmla="*/ 0 h 1016794"/>
              <a:gd name="connsiteX0" fmla="*/ 194 w 7674867"/>
              <a:gd name="connsiteY0" fmla="*/ 0 h 897731"/>
              <a:gd name="connsiteX1" fmla="*/ 0 w 7674867"/>
              <a:gd name="connsiteY1" fmla="*/ 74840 h 897731"/>
              <a:gd name="connsiteX2" fmla="*/ 7212563 w 7674867"/>
              <a:gd name="connsiteY2" fmla="*/ 883055 h 897731"/>
              <a:gd name="connsiteX3" fmla="*/ 7674867 w 7674867"/>
              <a:gd name="connsiteY3" fmla="*/ 897731 h 897731"/>
              <a:gd name="connsiteX4" fmla="*/ 194 w 7674867"/>
              <a:gd name="connsiteY4" fmla="*/ 0 h 897731"/>
              <a:gd name="connsiteX0" fmla="*/ 194 w 7674867"/>
              <a:gd name="connsiteY0" fmla="*/ 0 h 930680"/>
              <a:gd name="connsiteX1" fmla="*/ 0 w 7674867"/>
              <a:gd name="connsiteY1" fmla="*/ 74840 h 930680"/>
              <a:gd name="connsiteX2" fmla="*/ 7293526 w 7674867"/>
              <a:gd name="connsiteY2" fmla="*/ 930680 h 930680"/>
              <a:gd name="connsiteX3" fmla="*/ 7674867 w 7674867"/>
              <a:gd name="connsiteY3" fmla="*/ 897731 h 930680"/>
              <a:gd name="connsiteX4" fmla="*/ 194 w 7674867"/>
              <a:gd name="connsiteY4" fmla="*/ 0 h 930680"/>
              <a:gd name="connsiteX0" fmla="*/ 194 w 7674867"/>
              <a:gd name="connsiteY0" fmla="*/ 0 h 897731"/>
              <a:gd name="connsiteX1" fmla="*/ 0 w 7674867"/>
              <a:gd name="connsiteY1" fmla="*/ 74840 h 897731"/>
              <a:gd name="connsiteX2" fmla="*/ 7293526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38758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98289 w 7674867"/>
              <a:gd name="connsiteY2" fmla="*/ 661599 h 897731"/>
              <a:gd name="connsiteX3" fmla="*/ 7674867 w 7674867"/>
              <a:gd name="connsiteY3" fmla="*/ 897731 h 897731"/>
              <a:gd name="connsiteX4" fmla="*/ 194 w 7674867"/>
              <a:gd name="connsiteY4" fmla="*/ 0 h 897731"/>
              <a:gd name="connsiteX0" fmla="*/ 194 w 7674867"/>
              <a:gd name="connsiteY0" fmla="*/ 0 h 928299"/>
              <a:gd name="connsiteX1" fmla="*/ 0 w 7674867"/>
              <a:gd name="connsiteY1" fmla="*/ 74840 h 928299"/>
              <a:gd name="connsiteX2" fmla="*/ 7298289 w 7674867"/>
              <a:gd name="connsiteY2" fmla="*/ 928299 h 928299"/>
              <a:gd name="connsiteX3" fmla="*/ 7674867 w 7674867"/>
              <a:gd name="connsiteY3" fmla="*/ 897731 h 928299"/>
              <a:gd name="connsiteX4" fmla="*/ 194 w 7674867"/>
              <a:gd name="connsiteY4" fmla="*/ 0 h 928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4867" h="928299">
                <a:moveTo>
                  <a:pt x="194" y="0"/>
                </a:moveTo>
                <a:cubicBezTo>
                  <a:pt x="129" y="24947"/>
                  <a:pt x="65" y="49893"/>
                  <a:pt x="0" y="74840"/>
                </a:cubicBezTo>
                <a:lnTo>
                  <a:pt x="7298289" y="928299"/>
                </a:lnTo>
                <a:lnTo>
                  <a:pt x="7674867" y="897731"/>
                </a:lnTo>
                <a:lnTo>
                  <a:pt x="19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2382" y="5696242"/>
            <a:ext cx="9146382" cy="930294"/>
          </a:xfrm>
          <a:custGeom>
            <a:avLst/>
            <a:gdLst>
              <a:gd name="connsiteX0" fmla="*/ 9153331 w 9153331"/>
              <a:gd name="connsiteY0" fmla="*/ 0 h 951723"/>
              <a:gd name="connsiteX1" fmla="*/ 0 w 9153331"/>
              <a:gd name="connsiteY1" fmla="*/ 867747 h 951723"/>
              <a:gd name="connsiteX2" fmla="*/ 0 w 9153331"/>
              <a:gd name="connsiteY2" fmla="*/ 951723 h 951723"/>
              <a:gd name="connsiteX3" fmla="*/ 9153331 w 9153331"/>
              <a:gd name="connsiteY3" fmla="*/ 83976 h 951723"/>
              <a:gd name="connsiteX4" fmla="*/ 9153331 w 9153331"/>
              <a:gd name="connsiteY4" fmla="*/ 0 h 951723"/>
              <a:gd name="connsiteX0" fmla="*/ 9153331 w 9153331"/>
              <a:gd name="connsiteY0" fmla="*/ 0 h 951723"/>
              <a:gd name="connsiteX1" fmla="*/ 107265 w 9153331"/>
              <a:gd name="connsiteY1" fmla="*/ 901085 h 951723"/>
              <a:gd name="connsiteX2" fmla="*/ 0 w 9153331"/>
              <a:gd name="connsiteY2" fmla="*/ 951723 h 951723"/>
              <a:gd name="connsiteX3" fmla="*/ 9153331 w 9153331"/>
              <a:gd name="connsiteY3" fmla="*/ 83976 h 951723"/>
              <a:gd name="connsiteX4" fmla="*/ 9153331 w 9153331"/>
              <a:gd name="connsiteY4" fmla="*/ 0 h 951723"/>
              <a:gd name="connsiteX0" fmla="*/ 9155715 w 9155715"/>
              <a:gd name="connsiteY0" fmla="*/ 0 h 951723"/>
              <a:gd name="connsiteX1" fmla="*/ 0 w 9155715"/>
              <a:gd name="connsiteY1" fmla="*/ 865366 h 951723"/>
              <a:gd name="connsiteX2" fmla="*/ 2384 w 9155715"/>
              <a:gd name="connsiteY2" fmla="*/ 951723 h 951723"/>
              <a:gd name="connsiteX3" fmla="*/ 9155715 w 9155715"/>
              <a:gd name="connsiteY3" fmla="*/ 83976 h 951723"/>
              <a:gd name="connsiteX4" fmla="*/ 9155715 w 9155715"/>
              <a:gd name="connsiteY4" fmla="*/ 0 h 951723"/>
              <a:gd name="connsiteX0" fmla="*/ 9155715 w 9155715"/>
              <a:gd name="connsiteY0" fmla="*/ 0 h 894573"/>
              <a:gd name="connsiteX1" fmla="*/ 0 w 9155715"/>
              <a:gd name="connsiteY1" fmla="*/ 865366 h 894573"/>
              <a:gd name="connsiteX2" fmla="*/ 197847 w 9155715"/>
              <a:gd name="connsiteY2" fmla="*/ 894573 h 894573"/>
              <a:gd name="connsiteX3" fmla="*/ 9155715 w 9155715"/>
              <a:gd name="connsiteY3" fmla="*/ 83976 h 894573"/>
              <a:gd name="connsiteX4" fmla="*/ 9155715 w 9155715"/>
              <a:gd name="connsiteY4" fmla="*/ 0 h 894573"/>
              <a:gd name="connsiteX0" fmla="*/ 9155715 w 9155715"/>
              <a:gd name="connsiteY0" fmla="*/ 0 h 946961"/>
              <a:gd name="connsiteX1" fmla="*/ 0 w 9155715"/>
              <a:gd name="connsiteY1" fmla="*/ 865366 h 946961"/>
              <a:gd name="connsiteX2" fmla="*/ 4768 w 9155715"/>
              <a:gd name="connsiteY2" fmla="*/ 946961 h 946961"/>
              <a:gd name="connsiteX3" fmla="*/ 9155715 w 9155715"/>
              <a:gd name="connsiteY3" fmla="*/ 83976 h 946961"/>
              <a:gd name="connsiteX4" fmla="*/ 9155715 w 9155715"/>
              <a:gd name="connsiteY4" fmla="*/ 0 h 946961"/>
              <a:gd name="connsiteX0" fmla="*/ 9155715 w 9155715"/>
              <a:gd name="connsiteY0" fmla="*/ 0 h 894574"/>
              <a:gd name="connsiteX1" fmla="*/ 0 w 9155715"/>
              <a:gd name="connsiteY1" fmla="*/ 865366 h 894574"/>
              <a:gd name="connsiteX2" fmla="*/ 97732 w 9155715"/>
              <a:gd name="connsiteY2" fmla="*/ 894574 h 894574"/>
              <a:gd name="connsiteX3" fmla="*/ 9155715 w 9155715"/>
              <a:gd name="connsiteY3" fmla="*/ 83976 h 894574"/>
              <a:gd name="connsiteX4" fmla="*/ 9155715 w 9155715"/>
              <a:gd name="connsiteY4" fmla="*/ 0 h 894574"/>
              <a:gd name="connsiteX0" fmla="*/ 9155715 w 9155715"/>
              <a:gd name="connsiteY0" fmla="*/ 0 h 939818"/>
              <a:gd name="connsiteX1" fmla="*/ 0 w 9155715"/>
              <a:gd name="connsiteY1" fmla="*/ 865366 h 939818"/>
              <a:gd name="connsiteX2" fmla="*/ 2384 w 9155715"/>
              <a:gd name="connsiteY2" fmla="*/ 939818 h 939818"/>
              <a:gd name="connsiteX3" fmla="*/ 9155715 w 9155715"/>
              <a:gd name="connsiteY3" fmla="*/ 83976 h 939818"/>
              <a:gd name="connsiteX4" fmla="*/ 9155715 w 9155715"/>
              <a:gd name="connsiteY4" fmla="*/ 0 h 939818"/>
              <a:gd name="connsiteX0" fmla="*/ 9015078 w 9155715"/>
              <a:gd name="connsiteY0" fmla="*/ 0 h 873143"/>
              <a:gd name="connsiteX1" fmla="*/ 0 w 9155715"/>
              <a:gd name="connsiteY1" fmla="*/ 798691 h 873143"/>
              <a:gd name="connsiteX2" fmla="*/ 2384 w 9155715"/>
              <a:gd name="connsiteY2" fmla="*/ 873143 h 873143"/>
              <a:gd name="connsiteX3" fmla="*/ 9155715 w 9155715"/>
              <a:gd name="connsiteY3" fmla="*/ 17301 h 873143"/>
              <a:gd name="connsiteX4" fmla="*/ 9015078 w 9155715"/>
              <a:gd name="connsiteY4" fmla="*/ 0 h 873143"/>
              <a:gd name="connsiteX0" fmla="*/ 9160482 w 9160482"/>
              <a:gd name="connsiteY0" fmla="*/ 0 h 930293"/>
              <a:gd name="connsiteX1" fmla="*/ 0 w 9160482"/>
              <a:gd name="connsiteY1" fmla="*/ 855841 h 930293"/>
              <a:gd name="connsiteX2" fmla="*/ 2384 w 9160482"/>
              <a:gd name="connsiteY2" fmla="*/ 930293 h 930293"/>
              <a:gd name="connsiteX3" fmla="*/ 9155715 w 9160482"/>
              <a:gd name="connsiteY3" fmla="*/ 74451 h 930293"/>
              <a:gd name="connsiteX4" fmla="*/ 9160482 w 9160482"/>
              <a:gd name="connsiteY4" fmla="*/ 0 h 930293"/>
              <a:gd name="connsiteX0" fmla="*/ 9072286 w 9155715"/>
              <a:gd name="connsiteY0" fmla="*/ 0 h 885050"/>
              <a:gd name="connsiteX1" fmla="*/ 0 w 9155715"/>
              <a:gd name="connsiteY1" fmla="*/ 810598 h 885050"/>
              <a:gd name="connsiteX2" fmla="*/ 2384 w 9155715"/>
              <a:gd name="connsiteY2" fmla="*/ 885050 h 885050"/>
              <a:gd name="connsiteX3" fmla="*/ 9155715 w 9155715"/>
              <a:gd name="connsiteY3" fmla="*/ 29208 h 885050"/>
              <a:gd name="connsiteX4" fmla="*/ 9072286 w 9155715"/>
              <a:gd name="connsiteY4" fmla="*/ 0 h 885050"/>
              <a:gd name="connsiteX0" fmla="*/ 9155715 w 9155715"/>
              <a:gd name="connsiteY0" fmla="*/ 0 h 930294"/>
              <a:gd name="connsiteX1" fmla="*/ 0 w 9155715"/>
              <a:gd name="connsiteY1" fmla="*/ 855842 h 930294"/>
              <a:gd name="connsiteX2" fmla="*/ 2384 w 9155715"/>
              <a:gd name="connsiteY2" fmla="*/ 930294 h 930294"/>
              <a:gd name="connsiteX3" fmla="*/ 9155715 w 9155715"/>
              <a:gd name="connsiteY3" fmla="*/ 74452 h 930294"/>
              <a:gd name="connsiteX4" fmla="*/ 9155715 w 9155715"/>
              <a:gd name="connsiteY4" fmla="*/ 0 h 93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715" h="930294">
                <a:moveTo>
                  <a:pt x="9155715" y="0"/>
                </a:moveTo>
                <a:lnTo>
                  <a:pt x="0" y="855842"/>
                </a:lnTo>
                <a:cubicBezTo>
                  <a:pt x="795" y="884628"/>
                  <a:pt x="1589" y="901508"/>
                  <a:pt x="2384" y="930294"/>
                </a:cubicBezTo>
                <a:lnTo>
                  <a:pt x="9155715" y="74452"/>
                </a:lnTo>
                <a:lnTo>
                  <a:pt x="915571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p:cNvSpPr>
            <a:spLocks noGrp="1"/>
          </p:cNvSpPr>
          <p:nvPr>
            <p:ph type="dt" sz="half" idx="10"/>
          </p:nvPr>
        </p:nvSpPr>
        <p:spPr/>
        <p:txBody>
          <a:bodyPr/>
          <a:lstStyle/>
          <a:p>
            <a:fld id="{079E9824-1AF7-4DA6-A953-21BAC07BC8C8}" type="datetime1">
              <a:rPr lang="en-NZ" smtClean="0"/>
              <a:pPr/>
              <a:t>29/01/2014</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9304260B-6024-44DC-9ED2-ADB8BC73FF6C}" type="slidenum">
              <a:rPr lang="en-NZ" smtClean="0"/>
              <a:pPr/>
              <a:t>‹#›</a:t>
            </a:fld>
            <a:endParaRPr lang="en-N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reeform 4"/>
          <p:cNvSpPr/>
          <p:nvPr/>
        </p:nvSpPr>
        <p:spPr>
          <a:xfrm>
            <a:off x="0" y="5731667"/>
            <a:ext cx="9147178" cy="1126333"/>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818007 h 1075182"/>
              <a:gd name="connsiteX1" fmla="*/ 9124990 w 9144000"/>
              <a:gd name="connsiteY1" fmla="*/ 0 h 1075182"/>
              <a:gd name="connsiteX2" fmla="*/ 9144000 w 9144000"/>
              <a:gd name="connsiteY2" fmla="*/ 1075182 h 1075182"/>
              <a:gd name="connsiteX3" fmla="*/ 0 w 9144000"/>
              <a:gd name="connsiteY3" fmla="*/ 1065657 h 1075182"/>
              <a:gd name="connsiteX4" fmla="*/ 20 w 9144000"/>
              <a:gd name="connsiteY4" fmla="*/ 818007 h 1075182"/>
              <a:gd name="connsiteX0" fmla="*/ 20 w 9124990"/>
              <a:gd name="connsiteY0" fmla="*/ 818007 h 1065657"/>
              <a:gd name="connsiteX1" fmla="*/ 9124990 w 9124990"/>
              <a:gd name="connsiteY1" fmla="*/ 0 h 1065657"/>
              <a:gd name="connsiteX2" fmla="*/ 8854092 w 9124990"/>
              <a:gd name="connsiteY2" fmla="*/ 585026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9122615 w 9124990"/>
              <a:gd name="connsiteY2" fmla="*/ 1063889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8766171 w 9124990"/>
              <a:gd name="connsiteY2" fmla="*/ 508228 h 1065657"/>
              <a:gd name="connsiteX3" fmla="*/ 0 w 9124990"/>
              <a:gd name="connsiteY3" fmla="*/ 1065657 h 1065657"/>
              <a:gd name="connsiteX4" fmla="*/ 20 w 9124990"/>
              <a:gd name="connsiteY4" fmla="*/ 818007 h 1065657"/>
              <a:gd name="connsiteX0" fmla="*/ 20 w 9128161"/>
              <a:gd name="connsiteY0" fmla="*/ 818007 h 1068407"/>
              <a:gd name="connsiteX1" fmla="*/ 9124990 w 9128161"/>
              <a:gd name="connsiteY1" fmla="*/ 0 h 1068407"/>
              <a:gd name="connsiteX2" fmla="*/ 9127369 w 9128161"/>
              <a:gd name="connsiteY2" fmla="*/ 1068407 h 1068407"/>
              <a:gd name="connsiteX3" fmla="*/ 0 w 9128161"/>
              <a:gd name="connsiteY3" fmla="*/ 1065657 h 1068407"/>
              <a:gd name="connsiteX4" fmla="*/ 20 w 9128161"/>
              <a:gd name="connsiteY4" fmla="*/ 818007 h 106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8161" h="1068407">
                <a:moveTo>
                  <a:pt x="20" y="818007"/>
                </a:moveTo>
                <a:lnTo>
                  <a:pt x="9124990" y="0"/>
                </a:lnTo>
                <a:cubicBezTo>
                  <a:pt x="9124198" y="354630"/>
                  <a:pt x="9128161" y="713777"/>
                  <a:pt x="9127369" y="1068407"/>
                </a:cubicBezTo>
                <a:lnTo>
                  <a:pt x="0" y="1065657"/>
                </a:lnTo>
                <a:cubicBezTo>
                  <a:pt x="7" y="983107"/>
                  <a:pt x="13" y="900557"/>
                  <a:pt x="20" y="818007"/>
                </a:cubicBezTo>
                <a:close/>
              </a:path>
            </a:pathLst>
          </a:custGeom>
          <a:gradFill>
            <a:gsLst>
              <a:gs pos="39000">
                <a:schemeClr val="accent3"/>
              </a:gs>
              <a:gs pos="50000">
                <a:schemeClr val="accent3">
                  <a:lumMod val="40000"/>
                  <a:lumOff val="60000"/>
                </a:schemeClr>
              </a:gs>
              <a:gs pos="5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6" name="Freeform 5"/>
          <p:cNvSpPr/>
          <p:nvPr/>
        </p:nvSpPr>
        <p:spPr>
          <a:xfrm>
            <a:off x="0" y="5381627"/>
            <a:ext cx="3286124" cy="1207294"/>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6996854"/>
              <a:gd name="connsiteY0" fmla="*/ 0 h 1571625"/>
              <a:gd name="connsiteX1" fmla="*/ 6996854 w 6996854"/>
              <a:gd name="connsiteY1" fmla="*/ 1266825 h 1571625"/>
              <a:gd name="connsiteX2" fmla="*/ 0 w 6996854"/>
              <a:gd name="connsiteY2" fmla="*/ 1571625 h 1571625"/>
              <a:gd name="connsiteX3" fmla="*/ 0 w 6996854"/>
              <a:gd name="connsiteY3" fmla="*/ 0 h 1571625"/>
              <a:gd name="connsiteX0" fmla="*/ 0 w 7583417"/>
              <a:gd name="connsiteY0" fmla="*/ 0 h 800100"/>
              <a:gd name="connsiteX1" fmla="*/ 7583417 w 7583417"/>
              <a:gd name="connsiteY1" fmla="*/ 495300 h 800100"/>
              <a:gd name="connsiteX2" fmla="*/ 586563 w 7583417"/>
              <a:gd name="connsiteY2" fmla="*/ 800100 h 800100"/>
              <a:gd name="connsiteX3" fmla="*/ 0 w 7583417"/>
              <a:gd name="connsiteY3" fmla="*/ 0 h 800100"/>
              <a:gd name="connsiteX0" fmla="*/ 0 w 7017803"/>
              <a:gd name="connsiteY0" fmla="*/ 0 h 1200150"/>
              <a:gd name="connsiteX1" fmla="*/ 7017803 w 7017803"/>
              <a:gd name="connsiteY1" fmla="*/ 895350 h 1200150"/>
              <a:gd name="connsiteX2" fmla="*/ 20949 w 7017803"/>
              <a:gd name="connsiteY2" fmla="*/ 1200150 h 1200150"/>
              <a:gd name="connsiteX3" fmla="*/ 0 w 7017803"/>
              <a:gd name="connsiteY3" fmla="*/ 0 h 1200150"/>
              <a:gd name="connsiteX0" fmla="*/ 0 w 6410292"/>
              <a:gd name="connsiteY0" fmla="*/ 0 h 1752600"/>
              <a:gd name="connsiteX1" fmla="*/ 6410292 w 6410292"/>
              <a:gd name="connsiteY1" fmla="*/ 1752600 h 1752600"/>
              <a:gd name="connsiteX2" fmla="*/ 20949 w 6410292"/>
              <a:gd name="connsiteY2" fmla="*/ 1200150 h 1752600"/>
              <a:gd name="connsiteX3" fmla="*/ 0 w 6410292"/>
              <a:gd name="connsiteY3" fmla="*/ 0 h 1752600"/>
              <a:gd name="connsiteX0" fmla="*/ 0 w 7227290"/>
              <a:gd name="connsiteY0" fmla="*/ 0 h 1200150"/>
              <a:gd name="connsiteX1" fmla="*/ 7227290 w 7227290"/>
              <a:gd name="connsiteY1" fmla="*/ 885825 h 1200150"/>
              <a:gd name="connsiteX2" fmla="*/ 20949 w 7227290"/>
              <a:gd name="connsiteY2" fmla="*/ 1200150 h 1200150"/>
              <a:gd name="connsiteX3" fmla="*/ 0 w 7227290"/>
              <a:gd name="connsiteY3" fmla="*/ 0 h 1200150"/>
              <a:gd name="connsiteX0" fmla="*/ 0 w 7227290"/>
              <a:gd name="connsiteY0" fmla="*/ 0 h 885825"/>
              <a:gd name="connsiteX1" fmla="*/ 7227290 w 7227290"/>
              <a:gd name="connsiteY1" fmla="*/ 885825 h 885825"/>
              <a:gd name="connsiteX2" fmla="*/ 555141 w 7227290"/>
              <a:gd name="connsiteY2" fmla="*/ 862013 h 885825"/>
              <a:gd name="connsiteX3" fmla="*/ 0 w 7227290"/>
              <a:gd name="connsiteY3" fmla="*/ 0 h 885825"/>
              <a:gd name="connsiteX0" fmla="*/ 0 w 7227290"/>
              <a:gd name="connsiteY0" fmla="*/ 0 h 1207294"/>
              <a:gd name="connsiteX1" fmla="*/ 7227290 w 7227290"/>
              <a:gd name="connsiteY1" fmla="*/ 885825 h 1207294"/>
              <a:gd name="connsiteX2" fmla="*/ 0 w 7227290"/>
              <a:gd name="connsiteY2" fmla="*/ 1207294 h 1207294"/>
              <a:gd name="connsiteX3" fmla="*/ 0 w 7227290"/>
              <a:gd name="connsiteY3" fmla="*/ 0 h 1207294"/>
            </a:gdLst>
            <a:ahLst/>
            <a:cxnLst>
              <a:cxn ang="0">
                <a:pos x="connsiteX0" y="connsiteY0"/>
              </a:cxn>
              <a:cxn ang="0">
                <a:pos x="connsiteX1" y="connsiteY1"/>
              </a:cxn>
              <a:cxn ang="0">
                <a:pos x="connsiteX2" y="connsiteY2"/>
              </a:cxn>
              <a:cxn ang="0">
                <a:pos x="connsiteX3" y="connsiteY3"/>
              </a:cxn>
            </a:cxnLst>
            <a:rect l="l" t="t" r="r" b="b"/>
            <a:pathLst>
              <a:path w="7227290" h="1207294">
                <a:moveTo>
                  <a:pt x="0" y="0"/>
                </a:moveTo>
                <a:lnTo>
                  <a:pt x="7227290" y="885825"/>
                </a:lnTo>
                <a:lnTo>
                  <a:pt x="0" y="1207294"/>
                </a:lnTo>
                <a:lnTo>
                  <a:pt x="0" y="0"/>
                </a:lnTo>
                <a:close/>
              </a:path>
            </a:pathLst>
          </a:custGeom>
          <a:gradFill>
            <a:gsLst>
              <a:gs pos="0">
                <a:srgbClr val="000000"/>
              </a:gs>
              <a:gs pos="24000">
                <a:srgbClr val="333333"/>
              </a:gs>
              <a:gs pos="90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2382" y="5696242"/>
            <a:ext cx="9146382" cy="930294"/>
          </a:xfrm>
          <a:custGeom>
            <a:avLst/>
            <a:gdLst>
              <a:gd name="connsiteX0" fmla="*/ 9153331 w 9153331"/>
              <a:gd name="connsiteY0" fmla="*/ 0 h 951723"/>
              <a:gd name="connsiteX1" fmla="*/ 0 w 9153331"/>
              <a:gd name="connsiteY1" fmla="*/ 867747 h 951723"/>
              <a:gd name="connsiteX2" fmla="*/ 0 w 9153331"/>
              <a:gd name="connsiteY2" fmla="*/ 951723 h 951723"/>
              <a:gd name="connsiteX3" fmla="*/ 9153331 w 9153331"/>
              <a:gd name="connsiteY3" fmla="*/ 83976 h 951723"/>
              <a:gd name="connsiteX4" fmla="*/ 9153331 w 9153331"/>
              <a:gd name="connsiteY4" fmla="*/ 0 h 951723"/>
              <a:gd name="connsiteX0" fmla="*/ 9153331 w 9153331"/>
              <a:gd name="connsiteY0" fmla="*/ 0 h 951723"/>
              <a:gd name="connsiteX1" fmla="*/ 107265 w 9153331"/>
              <a:gd name="connsiteY1" fmla="*/ 901085 h 951723"/>
              <a:gd name="connsiteX2" fmla="*/ 0 w 9153331"/>
              <a:gd name="connsiteY2" fmla="*/ 951723 h 951723"/>
              <a:gd name="connsiteX3" fmla="*/ 9153331 w 9153331"/>
              <a:gd name="connsiteY3" fmla="*/ 83976 h 951723"/>
              <a:gd name="connsiteX4" fmla="*/ 9153331 w 9153331"/>
              <a:gd name="connsiteY4" fmla="*/ 0 h 951723"/>
              <a:gd name="connsiteX0" fmla="*/ 9155715 w 9155715"/>
              <a:gd name="connsiteY0" fmla="*/ 0 h 951723"/>
              <a:gd name="connsiteX1" fmla="*/ 0 w 9155715"/>
              <a:gd name="connsiteY1" fmla="*/ 865366 h 951723"/>
              <a:gd name="connsiteX2" fmla="*/ 2384 w 9155715"/>
              <a:gd name="connsiteY2" fmla="*/ 951723 h 951723"/>
              <a:gd name="connsiteX3" fmla="*/ 9155715 w 9155715"/>
              <a:gd name="connsiteY3" fmla="*/ 83976 h 951723"/>
              <a:gd name="connsiteX4" fmla="*/ 9155715 w 9155715"/>
              <a:gd name="connsiteY4" fmla="*/ 0 h 951723"/>
              <a:gd name="connsiteX0" fmla="*/ 9155715 w 9155715"/>
              <a:gd name="connsiteY0" fmla="*/ 0 h 894573"/>
              <a:gd name="connsiteX1" fmla="*/ 0 w 9155715"/>
              <a:gd name="connsiteY1" fmla="*/ 865366 h 894573"/>
              <a:gd name="connsiteX2" fmla="*/ 197847 w 9155715"/>
              <a:gd name="connsiteY2" fmla="*/ 894573 h 894573"/>
              <a:gd name="connsiteX3" fmla="*/ 9155715 w 9155715"/>
              <a:gd name="connsiteY3" fmla="*/ 83976 h 894573"/>
              <a:gd name="connsiteX4" fmla="*/ 9155715 w 9155715"/>
              <a:gd name="connsiteY4" fmla="*/ 0 h 894573"/>
              <a:gd name="connsiteX0" fmla="*/ 9155715 w 9155715"/>
              <a:gd name="connsiteY0" fmla="*/ 0 h 946961"/>
              <a:gd name="connsiteX1" fmla="*/ 0 w 9155715"/>
              <a:gd name="connsiteY1" fmla="*/ 865366 h 946961"/>
              <a:gd name="connsiteX2" fmla="*/ 4768 w 9155715"/>
              <a:gd name="connsiteY2" fmla="*/ 946961 h 946961"/>
              <a:gd name="connsiteX3" fmla="*/ 9155715 w 9155715"/>
              <a:gd name="connsiteY3" fmla="*/ 83976 h 946961"/>
              <a:gd name="connsiteX4" fmla="*/ 9155715 w 9155715"/>
              <a:gd name="connsiteY4" fmla="*/ 0 h 946961"/>
              <a:gd name="connsiteX0" fmla="*/ 9155715 w 9155715"/>
              <a:gd name="connsiteY0" fmla="*/ 0 h 894574"/>
              <a:gd name="connsiteX1" fmla="*/ 0 w 9155715"/>
              <a:gd name="connsiteY1" fmla="*/ 865366 h 894574"/>
              <a:gd name="connsiteX2" fmla="*/ 97732 w 9155715"/>
              <a:gd name="connsiteY2" fmla="*/ 894574 h 894574"/>
              <a:gd name="connsiteX3" fmla="*/ 9155715 w 9155715"/>
              <a:gd name="connsiteY3" fmla="*/ 83976 h 894574"/>
              <a:gd name="connsiteX4" fmla="*/ 9155715 w 9155715"/>
              <a:gd name="connsiteY4" fmla="*/ 0 h 894574"/>
              <a:gd name="connsiteX0" fmla="*/ 9155715 w 9155715"/>
              <a:gd name="connsiteY0" fmla="*/ 0 h 939818"/>
              <a:gd name="connsiteX1" fmla="*/ 0 w 9155715"/>
              <a:gd name="connsiteY1" fmla="*/ 865366 h 939818"/>
              <a:gd name="connsiteX2" fmla="*/ 2384 w 9155715"/>
              <a:gd name="connsiteY2" fmla="*/ 939818 h 939818"/>
              <a:gd name="connsiteX3" fmla="*/ 9155715 w 9155715"/>
              <a:gd name="connsiteY3" fmla="*/ 83976 h 939818"/>
              <a:gd name="connsiteX4" fmla="*/ 9155715 w 9155715"/>
              <a:gd name="connsiteY4" fmla="*/ 0 h 939818"/>
              <a:gd name="connsiteX0" fmla="*/ 9015078 w 9155715"/>
              <a:gd name="connsiteY0" fmla="*/ 0 h 873143"/>
              <a:gd name="connsiteX1" fmla="*/ 0 w 9155715"/>
              <a:gd name="connsiteY1" fmla="*/ 798691 h 873143"/>
              <a:gd name="connsiteX2" fmla="*/ 2384 w 9155715"/>
              <a:gd name="connsiteY2" fmla="*/ 873143 h 873143"/>
              <a:gd name="connsiteX3" fmla="*/ 9155715 w 9155715"/>
              <a:gd name="connsiteY3" fmla="*/ 17301 h 873143"/>
              <a:gd name="connsiteX4" fmla="*/ 9015078 w 9155715"/>
              <a:gd name="connsiteY4" fmla="*/ 0 h 873143"/>
              <a:gd name="connsiteX0" fmla="*/ 9160482 w 9160482"/>
              <a:gd name="connsiteY0" fmla="*/ 0 h 930293"/>
              <a:gd name="connsiteX1" fmla="*/ 0 w 9160482"/>
              <a:gd name="connsiteY1" fmla="*/ 855841 h 930293"/>
              <a:gd name="connsiteX2" fmla="*/ 2384 w 9160482"/>
              <a:gd name="connsiteY2" fmla="*/ 930293 h 930293"/>
              <a:gd name="connsiteX3" fmla="*/ 9155715 w 9160482"/>
              <a:gd name="connsiteY3" fmla="*/ 74451 h 930293"/>
              <a:gd name="connsiteX4" fmla="*/ 9160482 w 9160482"/>
              <a:gd name="connsiteY4" fmla="*/ 0 h 930293"/>
              <a:gd name="connsiteX0" fmla="*/ 9072286 w 9155715"/>
              <a:gd name="connsiteY0" fmla="*/ 0 h 885050"/>
              <a:gd name="connsiteX1" fmla="*/ 0 w 9155715"/>
              <a:gd name="connsiteY1" fmla="*/ 810598 h 885050"/>
              <a:gd name="connsiteX2" fmla="*/ 2384 w 9155715"/>
              <a:gd name="connsiteY2" fmla="*/ 885050 h 885050"/>
              <a:gd name="connsiteX3" fmla="*/ 9155715 w 9155715"/>
              <a:gd name="connsiteY3" fmla="*/ 29208 h 885050"/>
              <a:gd name="connsiteX4" fmla="*/ 9072286 w 9155715"/>
              <a:gd name="connsiteY4" fmla="*/ 0 h 885050"/>
              <a:gd name="connsiteX0" fmla="*/ 9155715 w 9155715"/>
              <a:gd name="connsiteY0" fmla="*/ 0 h 930294"/>
              <a:gd name="connsiteX1" fmla="*/ 0 w 9155715"/>
              <a:gd name="connsiteY1" fmla="*/ 855842 h 930294"/>
              <a:gd name="connsiteX2" fmla="*/ 2384 w 9155715"/>
              <a:gd name="connsiteY2" fmla="*/ 930294 h 930294"/>
              <a:gd name="connsiteX3" fmla="*/ 9155715 w 9155715"/>
              <a:gd name="connsiteY3" fmla="*/ 74452 h 930294"/>
              <a:gd name="connsiteX4" fmla="*/ 9155715 w 9155715"/>
              <a:gd name="connsiteY4" fmla="*/ 0 h 93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715" h="930294">
                <a:moveTo>
                  <a:pt x="9155715" y="0"/>
                </a:moveTo>
                <a:lnTo>
                  <a:pt x="0" y="855842"/>
                </a:lnTo>
                <a:cubicBezTo>
                  <a:pt x="795" y="884628"/>
                  <a:pt x="1589" y="901508"/>
                  <a:pt x="2384" y="930294"/>
                </a:cubicBezTo>
                <a:lnTo>
                  <a:pt x="9155715" y="74452"/>
                </a:lnTo>
                <a:lnTo>
                  <a:pt x="915571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196" y="5347020"/>
            <a:ext cx="3426231" cy="944725"/>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 name="connsiteX0" fmla="*/ 1 w 7605568"/>
              <a:gd name="connsiteY0" fmla="*/ 0 h 897732"/>
              <a:gd name="connsiteX1" fmla="*/ 0 w 7605568"/>
              <a:gd name="connsiteY1" fmla="*/ 75665 h 897732"/>
              <a:gd name="connsiteX2" fmla="*/ 2830674 w 7605568"/>
              <a:gd name="connsiteY2" fmla="*/ 806612 h 897732"/>
              <a:gd name="connsiteX3" fmla="*/ 7605568 w 7605568"/>
              <a:gd name="connsiteY3" fmla="*/ 897732 h 897732"/>
              <a:gd name="connsiteX4" fmla="*/ 1 w 7605568"/>
              <a:gd name="connsiteY4" fmla="*/ 0 h 897732"/>
              <a:gd name="connsiteX0" fmla="*/ 1 w 2930931"/>
              <a:gd name="connsiteY0" fmla="*/ 0 h 806612"/>
              <a:gd name="connsiteX1" fmla="*/ 0 w 2930931"/>
              <a:gd name="connsiteY1" fmla="*/ 75665 h 806612"/>
              <a:gd name="connsiteX2" fmla="*/ 2830674 w 2930931"/>
              <a:gd name="connsiteY2" fmla="*/ 806612 h 806612"/>
              <a:gd name="connsiteX3" fmla="*/ 2930931 w 2930931"/>
              <a:gd name="connsiteY3" fmla="*/ 785765 h 806612"/>
              <a:gd name="connsiteX4" fmla="*/ 1 w 2930931"/>
              <a:gd name="connsiteY4" fmla="*/ 0 h 806612"/>
              <a:gd name="connsiteX0" fmla="*/ 1 w 3204530"/>
              <a:gd name="connsiteY0" fmla="*/ 0 h 944725"/>
              <a:gd name="connsiteX1" fmla="*/ 0 w 3204530"/>
              <a:gd name="connsiteY1" fmla="*/ 75665 h 944725"/>
              <a:gd name="connsiteX2" fmla="*/ 3204530 w 3204530"/>
              <a:gd name="connsiteY2" fmla="*/ 944725 h 944725"/>
              <a:gd name="connsiteX3" fmla="*/ 2930931 w 3204530"/>
              <a:gd name="connsiteY3" fmla="*/ 785765 h 944725"/>
              <a:gd name="connsiteX4" fmla="*/ 1 w 3204530"/>
              <a:gd name="connsiteY4" fmla="*/ 0 h 944725"/>
              <a:gd name="connsiteX0" fmla="*/ 1 w 3426231"/>
              <a:gd name="connsiteY0" fmla="*/ 0 h 944725"/>
              <a:gd name="connsiteX1" fmla="*/ 0 w 3426231"/>
              <a:gd name="connsiteY1" fmla="*/ 75665 h 944725"/>
              <a:gd name="connsiteX2" fmla="*/ 3204530 w 3426231"/>
              <a:gd name="connsiteY2" fmla="*/ 944725 h 944725"/>
              <a:gd name="connsiteX3" fmla="*/ 3426231 w 3426231"/>
              <a:gd name="connsiteY3" fmla="*/ 923877 h 944725"/>
              <a:gd name="connsiteX4" fmla="*/ 1 w 3426231"/>
              <a:gd name="connsiteY4" fmla="*/ 0 h 944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6231" h="944725">
                <a:moveTo>
                  <a:pt x="1" y="0"/>
                </a:moveTo>
                <a:cubicBezTo>
                  <a:pt x="1" y="25222"/>
                  <a:pt x="0" y="50443"/>
                  <a:pt x="0" y="75665"/>
                </a:cubicBezTo>
                <a:lnTo>
                  <a:pt x="3204530" y="944725"/>
                </a:lnTo>
                <a:lnTo>
                  <a:pt x="3426231" y="923877"/>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6CF1B5D4-37E3-4C15-861C-8204019853A7}" type="datetime1">
              <a:rPr lang="en-NZ" smtClean="0"/>
              <a:pPr/>
              <a:t>29/01/2014</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9304260B-6024-44DC-9ED2-ADB8BC73FF6C}" type="slidenum">
              <a:rPr lang="en-NZ" smtClean="0"/>
              <a:pPr/>
              <a:t>‹#›</a:t>
            </a:fld>
            <a:endParaRPr lang="en-N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7"/>
          <p:cNvSpPr/>
          <p:nvPr/>
        </p:nvSpPr>
        <p:spPr>
          <a:xfrm>
            <a:off x="1" y="5010151"/>
            <a:ext cx="7439025" cy="157162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Lst>
            <a:ahLst/>
            <a:cxnLst>
              <a:cxn ang="0">
                <a:pos x="connsiteX0" y="connsiteY0"/>
              </a:cxn>
              <a:cxn ang="0">
                <a:pos x="connsiteX1" y="connsiteY1"/>
              </a:cxn>
              <a:cxn ang="0">
                <a:pos x="connsiteX2" y="connsiteY2"/>
              </a:cxn>
              <a:cxn ang="0">
                <a:pos x="connsiteX3" y="connsiteY3"/>
              </a:cxn>
            </a:cxnLst>
            <a:rect l="l" t="t" r="r" b="b"/>
            <a:pathLst>
              <a:path w="7415827" h="1571625">
                <a:moveTo>
                  <a:pt x="0" y="0"/>
                </a:moveTo>
                <a:lnTo>
                  <a:pt x="7415827" y="866775"/>
                </a:lnTo>
                <a:lnTo>
                  <a:pt x="0" y="1571625"/>
                </a:lnTo>
                <a:lnTo>
                  <a:pt x="0" y="0"/>
                </a:lnTo>
                <a:close/>
              </a:path>
            </a:pathLst>
          </a:custGeom>
          <a:gradFill>
            <a:gsLst>
              <a:gs pos="0">
                <a:srgbClr val="000000"/>
              </a:gs>
              <a:gs pos="24000">
                <a:srgbClr val="333333"/>
              </a:gs>
              <a:gs pos="90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0" y="5731667"/>
            <a:ext cx="9147178" cy="1126333"/>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818007 h 1075182"/>
              <a:gd name="connsiteX1" fmla="*/ 9124990 w 9144000"/>
              <a:gd name="connsiteY1" fmla="*/ 0 h 1075182"/>
              <a:gd name="connsiteX2" fmla="*/ 9144000 w 9144000"/>
              <a:gd name="connsiteY2" fmla="*/ 1075182 h 1075182"/>
              <a:gd name="connsiteX3" fmla="*/ 0 w 9144000"/>
              <a:gd name="connsiteY3" fmla="*/ 1065657 h 1075182"/>
              <a:gd name="connsiteX4" fmla="*/ 20 w 9144000"/>
              <a:gd name="connsiteY4" fmla="*/ 818007 h 1075182"/>
              <a:gd name="connsiteX0" fmla="*/ 20 w 9124990"/>
              <a:gd name="connsiteY0" fmla="*/ 818007 h 1065657"/>
              <a:gd name="connsiteX1" fmla="*/ 9124990 w 9124990"/>
              <a:gd name="connsiteY1" fmla="*/ 0 h 1065657"/>
              <a:gd name="connsiteX2" fmla="*/ 8854092 w 9124990"/>
              <a:gd name="connsiteY2" fmla="*/ 585026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9122615 w 9124990"/>
              <a:gd name="connsiteY2" fmla="*/ 1063889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8766171 w 9124990"/>
              <a:gd name="connsiteY2" fmla="*/ 508228 h 1065657"/>
              <a:gd name="connsiteX3" fmla="*/ 0 w 9124990"/>
              <a:gd name="connsiteY3" fmla="*/ 1065657 h 1065657"/>
              <a:gd name="connsiteX4" fmla="*/ 20 w 9124990"/>
              <a:gd name="connsiteY4" fmla="*/ 818007 h 1065657"/>
              <a:gd name="connsiteX0" fmla="*/ 20 w 9128161"/>
              <a:gd name="connsiteY0" fmla="*/ 818007 h 1068407"/>
              <a:gd name="connsiteX1" fmla="*/ 9124990 w 9128161"/>
              <a:gd name="connsiteY1" fmla="*/ 0 h 1068407"/>
              <a:gd name="connsiteX2" fmla="*/ 9127369 w 9128161"/>
              <a:gd name="connsiteY2" fmla="*/ 1068407 h 1068407"/>
              <a:gd name="connsiteX3" fmla="*/ 0 w 9128161"/>
              <a:gd name="connsiteY3" fmla="*/ 1065657 h 1068407"/>
              <a:gd name="connsiteX4" fmla="*/ 20 w 9128161"/>
              <a:gd name="connsiteY4" fmla="*/ 818007 h 106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8161" h="1068407">
                <a:moveTo>
                  <a:pt x="20" y="818007"/>
                </a:moveTo>
                <a:lnTo>
                  <a:pt x="9124990" y="0"/>
                </a:lnTo>
                <a:cubicBezTo>
                  <a:pt x="9124198" y="354630"/>
                  <a:pt x="9128161" y="713777"/>
                  <a:pt x="9127369" y="1068407"/>
                </a:cubicBezTo>
                <a:lnTo>
                  <a:pt x="0" y="1065657"/>
                </a:lnTo>
                <a:cubicBezTo>
                  <a:pt x="7" y="983107"/>
                  <a:pt x="13" y="900557"/>
                  <a:pt x="20" y="818007"/>
                </a:cubicBezTo>
                <a:close/>
              </a:path>
            </a:pathLst>
          </a:custGeom>
          <a:gradFill>
            <a:gsLst>
              <a:gs pos="39000">
                <a:schemeClr val="accent1"/>
              </a:gs>
              <a:gs pos="50000">
                <a:schemeClr val="accent1">
                  <a:lumMod val="40000"/>
                  <a:lumOff val="60000"/>
                </a:schemeClr>
              </a:gs>
              <a:gs pos="5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a:off x="676656" y="609600"/>
            <a:ext cx="3383280" cy="914400"/>
          </a:xfrm>
        </p:spPr>
        <p:txBody>
          <a:bodyPr anchor="b">
            <a:noAutofit/>
          </a:bodyPr>
          <a:lstStyle>
            <a:lvl1pPr algn="l">
              <a:defRPr sz="2200" b="0" i="0" cap="none" baseline="0">
                <a:solidFill>
                  <a:schemeClr val="tx2"/>
                </a:solidFill>
              </a:defRPr>
            </a:lvl1pPr>
          </a:lstStyle>
          <a:p>
            <a:r>
              <a:rPr lang="en-US" smtClean="0"/>
              <a:t>Click to edit Master title style</a:t>
            </a:r>
            <a:endParaRPr lang="en-US" dirty="0"/>
          </a:p>
        </p:txBody>
      </p:sp>
      <p:sp>
        <p:nvSpPr>
          <p:cNvPr id="10" name="Freeform 9"/>
          <p:cNvSpPr/>
          <p:nvPr/>
        </p:nvSpPr>
        <p:spPr>
          <a:xfrm>
            <a:off x="0" y="4973410"/>
            <a:ext cx="7674867" cy="928299"/>
          </a:xfrm>
          <a:custGeom>
            <a:avLst/>
            <a:gdLst>
              <a:gd name="connsiteX0" fmla="*/ 0 w 7548466"/>
              <a:gd name="connsiteY0" fmla="*/ 0 h 933061"/>
              <a:gd name="connsiteX1" fmla="*/ 9331 w 7548466"/>
              <a:gd name="connsiteY1" fmla="*/ 65314 h 933061"/>
              <a:gd name="connsiteX2" fmla="*/ 7221894 w 7548466"/>
              <a:gd name="connsiteY2" fmla="*/ 933061 h 933061"/>
              <a:gd name="connsiteX3" fmla="*/ 7548466 w 7548466"/>
              <a:gd name="connsiteY3" fmla="*/ 914400 h 933061"/>
              <a:gd name="connsiteX4" fmla="*/ 0 w 7548466"/>
              <a:gd name="connsiteY4" fmla="*/ 0 h 933061"/>
              <a:gd name="connsiteX0" fmla="*/ 131163 w 7539135"/>
              <a:gd name="connsiteY0" fmla="*/ 0 h 1042598"/>
              <a:gd name="connsiteX1" fmla="*/ 0 w 7539135"/>
              <a:gd name="connsiteY1" fmla="*/ 174851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0 w 7407972"/>
              <a:gd name="connsiteY0" fmla="*/ 0 h 1042598"/>
              <a:gd name="connsiteX1" fmla="*/ 85531 w 7407972"/>
              <a:gd name="connsiteY1" fmla="*/ 134370 h 1042598"/>
              <a:gd name="connsiteX2" fmla="*/ 7081400 w 7407972"/>
              <a:gd name="connsiteY2" fmla="*/ 1042598 h 1042598"/>
              <a:gd name="connsiteX3" fmla="*/ 7407972 w 7407972"/>
              <a:gd name="connsiteY3" fmla="*/ 1023937 h 1042598"/>
              <a:gd name="connsiteX4" fmla="*/ 0 w 7407972"/>
              <a:gd name="connsiteY4" fmla="*/ 0 h 1042598"/>
              <a:gd name="connsiteX0" fmla="*/ 131163 w 7539135"/>
              <a:gd name="connsiteY0" fmla="*/ 0 h 1042598"/>
              <a:gd name="connsiteX1" fmla="*/ 0 w 7539135"/>
              <a:gd name="connsiteY1" fmla="*/ 193902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59725 w 7539135"/>
              <a:gd name="connsiteY0" fmla="*/ 0 h 892580"/>
              <a:gd name="connsiteX1" fmla="*/ 0 w 7539135"/>
              <a:gd name="connsiteY1" fmla="*/ 43884 h 892580"/>
              <a:gd name="connsiteX2" fmla="*/ 7212563 w 7539135"/>
              <a:gd name="connsiteY2" fmla="*/ 892580 h 892580"/>
              <a:gd name="connsiteX3" fmla="*/ 7539135 w 7539135"/>
              <a:gd name="connsiteY3" fmla="*/ 873919 h 892580"/>
              <a:gd name="connsiteX4" fmla="*/ 59725 w 7539135"/>
              <a:gd name="connsiteY4" fmla="*/ 0 h 892580"/>
              <a:gd name="connsiteX0" fmla="*/ 194 w 7539135"/>
              <a:gd name="connsiteY0" fmla="*/ 0 h 923536"/>
              <a:gd name="connsiteX1" fmla="*/ 0 w 7539135"/>
              <a:gd name="connsiteY1" fmla="*/ 74840 h 923536"/>
              <a:gd name="connsiteX2" fmla="*/ 7212563 w 7539135"/>
              <a:gd name="connsiteY2" fmla="*/ 923536 h 923536"/>
              <a:gd name="connsiteX3" fmla="*/ 7539135 w 7539135"/>
              <a:gd name="connsiteY3" fmla="*/ 904875 h 923536"/>
              <a:gd name="connsiteX4" fmla="*/ 194 w 7539135"/>
              <a:gd name="connsiteY4" fmla="*/ 0 h 923536"/>
              <a:gd name="connsiteX0" fmla="*/ 194 w 7539135"/>
              <a:gd name="connsiteY0" fmla="*/ 0 h 904875"/>
              <a:gd name="connsiteX1" fmla="*/ 0 w 7539135"/>
              <a:gd name="connsiteY1" fmla="*/ 74840 h 904875"/>
              <a:gd name="connsiteX2" fmla="*/ 7212563 w 7539135"/>
              <a:gd name="connsiteY2" fmla="*/ 883055 h 904875"/>
              <a:gd name="connsiteX3" fmla="*/ 7539135 w 7539135"/>
              <a:gd name="connsiteY3" fmla="*/ 904875 h 904875"/>
              <a:gd name="connsiteX4" fmla="*/ 194 w 7539135"/>
              <a:gd name="connsiteY4" fmla="*/ 0 h 904875"/>
              <a:gd name="connsiteX0" fmla="*/ 194 w 7703442"/>
              <a:gd name="connsiteY0" fmla="*/ 0 h 1016794"/>
              <a:gd name="connsiteX1" fmla="*/ 0 w 7703442"/>
              <a:gd name="connsiteY1" fmla="*/ 74840 h 1016794"/>
              <a:gd name="connsiteX2" fmla="*/ 7212563 w 7703442"/>
              <a:gd name="connsiteY2" fmla="*/ 883055 h 1016794"/>
              <a:gd name="connsiteX3" fmla="*/ 7703442 w 7703442"/>
              <a:gd name="connsiteY3" fmla="*/ 1016794 h 1016794"/>
              <a:gd name="connsiteX4" fmla="*/ 194 w 7703442"/>
              <a:gd name="connsiteY4" fmla="*/ 0 h 1016794"/>
              <a:gd name="connsiteX0" fmla="*/ 194 w 7674867"/>
              <a:gd name="connsiteY0" fmla="*/ 0 h 897731"/>
              <a:gd name="connsiteX1" fmla="*/ 0 w 7674867"/>
              <a:gd name="connsiteY1" fmla="*/ 74840 h 897731"/>
              <a:gd name="connsiteX2" fmla="*/ 7212563 w 7674867"/>
              <a:gd name="connsiteY2" fmla="*/ 883055 h 897731"/>
              <a:gd name="connsiteX3" fmla="*/ 7674867 w 7674867"/>
              <a:gd name="connsiteY3" fmla="*/ 897731 h 897731"/>
              <a:gd name="connsiteX4" fmla="*/ 194 w 7674867"/>
              <a:gd name="connsiteY4" fmla="*/ 0 h 897731"/>
              <a:gd name="connsiteX0" fmla="*/ 194 w 7674867"/>
              <a:gd name="connsiteY0" fmla="*/ 0 h 930680"/>
              <a:gd name="connsiteX1" fmla="*/ 0 w 7674867"/>
              <a:gd name="connsiteY1" fmla="*/ 74840 h 930680"/>
              <a:gd name="connsiteX2" fmla="*/ 7293526 w 7674867"/>
              <a:gd name="connsiteY2" fmla="*/ 930680 h 930680"/>
              <a:gd name="connsiteX3" fmla="*/ 7674867 w 7674867"/>
              <a:gd name="connsiteY3" fmla="*/ 897731 h 930680"/>
              <a:gd name="connsiteX4" fmla="*/ 194 w 7674867"/>
              <a:gd name="connsiteY4" fmla="*/ 0 h 930680"/>
              <a:gd name="connsiteX0" fmla="*/ 194 w 7674867"/>
              <a:gd name="connsiteY0" fmla="*/ 0 h 897731"/>
              <a:gd name="connsiteX1" fmla="*/ 0 w 7674867"/>
              <a:gd name="connsiteY1" fmla="*/ 74840 h 897731"/>
              <a:gd name="connsiteX2" fmla="*/ 7293526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38758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98289 w 7674867"/>
              <a:gd name="connsiteY2" fmla="*/ 661599 h 897731"/>
              <a:gd name="connsiteX3" fmla="*/ 7674867 w 7674867"/>
              <a:gd name="connsiteY3" fmla="*/ 897731 h 897731"/>
              <a:gd name="connsiteX4" fmla="*/ 194 w 7674867"/>
              <a:gd name="connsiteY4" fmla="*/ 0 h 897731"/>
              <a:gd name="connsiteX0" fmla="*/ 194 w 7674867"/>
              <a:gd name="connsiteY0" fmla="*/ 0 h 928299"/>
              <a:gd name="connsiteX1" fmla="*/ 0 w 7674867"/>
              <a:gd name="connsiteY1" fmla="*/ 74840 h 928299"/>
              <a:gd name="connsiteX2" fmla="*/ 7298289 w 7674867"/>
              <a:gd name="connsiteY2" fmla="*/ 928299 h 928299"/>
              <a:gd name="connsiteX3" fmla="*/ 7674867 w 7674867"/>
              <a:gd name="connsiteY3" fmla="*/ 897731 h 928299"/>
              <a:gd name="connsiteX4" fmla="*/ 194 w 7674867"/>
              <a:gd name="connsiteY4" fmla="*/ 0 h 928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4867" h="928299">
                <a:moveTo>
                  <a:pt x="194" y="0"/>
                </a:moveTo>
                <a:cubicBezTo>
                  <a:pt x="129" y="24947"/>
                  <a:pt x="65" y="49893"/>
                  <a:pt x="0" y="74840"/>
                </a:cubicBezTo>
                <a:lnTo>
                  <a:pt x="7298289" y="928299"/>
                </a:lnTo>
                <a:lnTo>
                  <a:pt x="7674867" y="897731"/>
                </a:lnTo>
                <a:lnTo>
                  <a:pt x="19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2382" y="5696242"/>
            <a:ext cx="9146382" cy="930294"/>
          </a:xfrm>
          <a:custGeom>
            <a:avLst/>
            <a:gdLst>
              <a:gd name="connsiteX0" fmla="*/ 9153331 w 9153331"/>
              <a:gd name="connsiteY0" fmla="*/ 0 h 951723"/>
              <a:gd name="connsiteX1" fmla="*/ 0 w 9153331"/>
              <a:gd name="connsiteY1" fmla="*/ 867747 h 951723"/>
              <a:gd name="connsiteX2" fmla="*/ 0 w 9153331"/>
              <a:gd name="connsiteY2" fmla="*/ 951723 h 951723"/>
              <a:gd name="connsiteX3" fmla="*/ 9153331 w 9153331"/>
              <a:gd name="connsiteY3" fmla="*/ 83976 h 951723"/>
              <a:gd name="connsiteX4" fmla="*/ 9153331 w 9153331"/>
              <a:gd name="connsiteY4" fmla="*/ 0 h 951723"/>
              <a:gd name="connsiteX0" fmla="*/ 9153331 w 9153331"/>
              <a:gd name="connsiteY0" fmla="*/ 0 h 951723"/>
              <a:gd name="connsiteX1" fmla="*/ 107265 w 9153331"/>
              <a:gd name="connsiteY1" fmla="*/ 901085 h 951723"/>
              <a:gd name="connsiteX2" fmla="*/ 0 w 9153331"/>
              <a:gd name="connsiteY2" fmla="*/ 951723 h 951723"/>
              <a:gd name="connsiteX3" fmla="*/ 9153331 w 9153331"/>
              <a:gd name="connsiteY3" fmla="*/ 83976 h 951723"/>
              <a:gd name="connsiteX4" fmla="*/ 9153331 w 9153331"/>
              <a:gd name="connsiteY4" fmla="*/ 0 h 951723"/>
              <a:gd name="connsiteX0" fmla="*/ 9155715 w 9155715"/>
              <a:gd name="connsiteY0" fmla="*/ 0 h 951723"/>
              <a:gd name="connsiteX1" fmla="*/ 0 w 9155715"/>
              <a:gd name="connsiteY1" fmla="*/ 865366 h 951723"/>
              <a:gd name="connsiteX2" fmla="*/ 2384 w 9155715"/>
              <a:gd name="connsiteY2" fmla="*/ 951723 h 951723"/>
              <a:gd name="connsiteX3" fmla="*/ 9155715 w 9155715"/>
              <a:gd name="connsiteY3" fmla="*/ 83976 h 951723"/>
              <a:gd name="connsiteX4" fmla="*/ 9155715 w 9155715"/>
              <a:gd name="connsiteY4" fmla="*/ 0 h 951723"/>
              <a:gd name="connsiteX0" fmla="*/ 9155715 w 9155715"/>
              <a:gd name="connsiteY0" fmla="*/ 0 h 894573"/>
              <a:gd name="connsiteX1" fmla="*/ 0 w 9155715"/>
              <a:gd name="connsiteY1" fmla="*/ 865366 h 894573"/>
              <a:gd name="connsiteX2" fmla="*/ 197847 w 9155715"/>
              <a:gd name="connsiteY2" fmla="*/ 894573 h 894573"/>
              <a:gd name="connsiteX3" fmla="*/ 9155715 w 9155715"/>
              <a:gd name="connsiteY3" fmla="*/ 83976 h 894573"/>
              <a:gd name="connsiteX4" fmla="*/ 9155715 w 9155715"/>
              <a:gd name="connsiteY4" fmla="*/ 0 h 894573"/>
              <a:gd name="connsiteX0" fmla="*/ 9155715 w 9155715"/>
              <a:gd name="connsiteY0" fmla="*/ 0 h 946961"/>
              <a:gd name="connsiteX1" fmla="*/ 0 w 9155715"/>
              <a:gd name="connsiteY1" fmla="*/ 865366 h 946961"/>
              <a:gd name="connsiteX2" fmla="*/ 4768 w 9155715"/>
              <a:gd name="connsiteY2" fmla="*/ 946961 h 946961"/>
              <a:gd name="connsiteX3" fmla="*/ 9155715 w 9155715"/>
              <a:gd name="connsiteY3" fmla="*/ 83976 h 946961"/>
              <a:gd name="connsiteX4" fmla="*/ 9155715 w 9155715"/>
              <a:gd name="connsiteY4" fmla="*/ 0 h 946961"/>
              <a:gd name="connsiteX0" fmla="*/ 9155715 w 9155715"/>
              <a:gd name="connsiteY0" fmla="*/ 0 h 894574"/>
              <a:gd name="connsiteX1" fmla="*/ 0 w 9155715"/>
              <a:gd name="connsiteY1" fmla="*/ 865366 h 894574"/>
              <a:gd name="connsiteX2" fmla="*/ 97732 w 9155715"/>
              <a:gd name="connsiteY2" fmla="*/ 894574 h 894574"/>
              <a:gd name="connsiteX3" fmla="*/ 9155715 w 9155715"/>
              <a:gd name="connsiteY3" fmla="*/ 83976 h 894574"/>
              <a:gd name="connsiteX4" fmla="*/ 9155715 w 9155715"/>
              <a:gd name="connsiteY4" fmla="*/ 0 h 894574"/>
              <a:gd name="connsiteX0" fmla="*/ 9155715 w 9155715"/>
              <a:gd name="connsiteY0" fmla="*/ 0 h 939818"/>
              <a:gd name="connsiteX1" fmla="*/ 0 w 9155715"/>
              <a:gd name="connsiteY1" fmla="*/ 865366 h 939818"/>
              <a:gd name="connsiteX2" fmla="*/ 2384 w 9155715"/>
              <a:gd name="connsiteY2" fmla="*/ 939818 h 939818"/>
              <a:gd name="connsiteX3" fmla="*/ 9155715 w 9155715"/>
              <a:gd name="connsiteY3" fmla="*/ 83976 h 939818"/>
              <a:gd name="connsiteX4" fmla="*/ 9155715 w 9155715"/>
              <a:gd name="connsiteY4" fmla="*/ 0 h 939818"/>
              <a:gd name="connsiteX0" fmla="*/ 9015078 w 9155715"/>
              <a:gd name="connsiteY0" fmla="*/ 0 h 873143"/>
              <a:gd name="connsiteX1" fmla="*/ 0 w 9155715"/>
              <a:gd name="connsiteY1" fmla="*/ 798691 h 873143"/>
              <a:gd name="connsiteX2" fmla="*/ 2384 w 9155715"/>
              <a:gd name="connsiteY2" fmla="*/ 873143 h 873143"/>
              <a:gd name="connsiteX3" fmla="*/ 9155715 w 9155715"/>
              <a:gd name="connsiteY3" fmla="*/ 17301 h 873143"/>
              <a:gd name="connsiteX4" fmla="*/ 9015078 w 9155715"/>
              <a:gd name="connsiteY4" fmla="*/ 0 h 873143"/>
              <a:gd name="connsiteX0" fmla="*/ 9160482 w 9160482"/>
              <a:gd name="connsiteY0" fmla="*/ 0 h 930293"/>
              <a:gd name="connsiteX1" fmla="*/ 0 w 9160482"/>
              <a:gd name="connsiteY1" fmla="*/ 855841 h 930293"/>
              <a:gd name="connsiteX2" fmla="*/ 2384 w 9160482"/>
              <a:gd name="connsiteY2" fmla="*/ 930293 h 930293"/>
              <a:gd name="connsiteX3" fmla="*/ 9155715 w 9160482"/>
              <a:gd name="connsiteY3" fmla="*/ 74451 h 930293"/>
              <a:gd name="connsiteX4" fmla="*/ 9160482 w 9160482"/>
              <a:gd name="connsiteY4" fmla="*/ 0 h 930293"/>
              <a:gd name="connsiteX0" fmla="*/ 9072286 w 9155715"/>
              <a:gd name="connsiteY0" fmla="*/ 0 h 885050"/>
              <a:gd name="connsiteX1" fmla="*/ 0 w 9155715"/>
              <a:gd name="connsiteY1" fmla="*/ 810598 h 885050"/>
              <a:gd name="connsiteX2" fmla="*/ 2384 w 9155715"/>
              <a:gd name="connsiteY2" fmla="*/ 885050 h 885050"/>
              <a:gd name="connsiteX3" fmla="*/ 9155715 w 9155715"/>
              <a:gd name="connsiteY3" fmla="*/ 29208 h 885050"/>
              <a:gd name="connsiteX4" fmla="*/ 9072286 w 9155715"/>
              <a:gd name="connsiteY4" fmla="*/ 0 h 885050"/>
              <a:gd name="connsiteX0" fmla="*/ 9155715 w 9155715"/>
              <a:gd name="connsiteY0" fmla="*/ 0 h 930294"/>
              <a:gd name="connsiteX1" fmla="*/ 0 w 9155715"/>
              <a:gd name="connsiteY1" fmla="*/ 855842 h 930294"/>
              <a:gd name="connsiteX2" fmla="*/ 2384 w 9155715"/>
              <a:gd name="connsiteY2" fmla="*/ 930294 h 930294"/>
              <a:gd name="connsiteX3" fmla="*/ 9155715 w 9155715"/>
              <a:gd name="connsiteY3" fmla="*/ 74452 h 930294"/>
              <a:gd name="connsiteX4" fmla="*/ 9155715 w 9155715"/>
              <a:gd name="connsiteY4" fmla="*/ 0 h 93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715" h="930294">
                <a:moveTo>
                  <a:pt x="9155715" y="0"/>
                </a:moveTo>
                <a:lnTo>
                  <a:pt x="0" y="855842"/>
                </a:lnTo>
                <a:cubicBezTo>
                  <a:pt x="795" y="884628"/>
                  <a:pt x="1589" y="901508"/>
                  <a:pt x="2384" y="930294"/>
                </a:cubicBezTo>
                <a:lnTo>
                  <a:pt x="9155715" y="74452"/>
                </a:lnTo>
                <a:lnTo>
                  <a:pt x="915571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83C4B5E0-C75E-4121-9D7A-98523E308A96}" type="datetime1">
              <a:rPr lang="en-NZ" smtClean="0"/>
              <a:pPr/>
              <a:t>29/01/2014</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9304260B-6024-44DC-9ED2-ADB8BC73FF6C}" type="slidenum">
              <a:rPr lang="en-NZ" smtClean="0"/>
              <a:pPr/>
              <a:t>‹#›</a:t>
            </a:fld>
            <a:endParaRPr lang="en-NZ"/>
          </a:p>
        </p:txBody>
      </p:sp>
      <p:sp>
        <p:nvSpPr>
          <p:cNvPr id="13" name="Content Placeholder 12"/>
          <p:cNvSpPr>
            <a:spLocks noGrp="1"/>
          </p:cNvSpPr>
          <p:nvPr>
            <p:ph sz="quarter" idx="13"/>
          </p:nvPr>
        </p:nvSpPr>
        <p:spPr>
          <a:xfrm>
            <a:off x="4572000" y="609600"/>
            <a:ext cx="3886200"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4" name="Text Placeholder 13"/>
          <p:cNvSpPr>
            <a:spLocks noGrp="1"/>
          </p:cNvSpPr>
          <p:nvPr>
            <p:ph type="body" sz="quarter" idx="14"/>
          </p:nvPr>
        </p:nvSpPr>
        <p:spPr>
          <a:xfrm>
            <a:off x="676274" y="1527048"/>
            <a:ext cx="3383280" cy="3291840"/>
          </a:xfrm>
        </p:spPr>
        <p:txBody>
          <a:bodyPr>
            <a:normAutofit/>
          </a:bodyPr>
          <a:lstStyle>
            <a:lvl1pPr marL="0" indent="0">
              <a:buFontTx/>
              <a:buNone/>
              <a:defRPr sz="1600"/>
            </a:lvl1pPr>
            <a:lvl2pPr>
              <a:buFontTx/>
              <a:buNone/>
              <a:defRPr/>
            </a:lvl2pPr>
            <a:lvl3pPr>
              <a:buFontTx/>
              <a:buNone/>
              <a:defRPr/>
            </a:lvl3pPr>
            <a:lvl4pPr>
              <a:buFontTx/>
              <a:buNone/>
              <a:defRPr/>
            </a:lvl4pPr>
            <a:lvl5pPr>
              <a:buFontTx/>
              <a:buNone/>
              <a:defRPr/>
            </a:lvl5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1"/>
              </a:gs>
              <a:gs pos="40000">
                <a:schemeClr val="accent1">
                  <a:lumMod val="40000"/>
                  <a:lumOff val="60000"/>
                </a:schemeClr>
              </a:gs>
              <a:gs pos="4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9" name="Freeform 8"/>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3"/>
              </a:gs>
              <a:gs pos="52000">
                <a:schemeClr val="accent3">
                  <a:lumMod val="40000"/>
                  <a:lumOff val="60000"/>
                </a:schemeClr>
              </a:gs>
              <a:gs pos="66000">
                <a:schemeClr val="accent3"/>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3" name="Picture Placeholder 2"/>
          <p:cNvSpPr>
            <a:spLocks noGrp="1"/>
          </p:cNvSpPr>
          <p:nvPr>
            <p:ph type="pic" idx="1"/>
          </p:nvPr>
        </p:nvSpPr>
        <p:spPr>
          <a:xfrm>
            <a:off x="4572000" y="609600"/>
            <a:ext cx="3886200" cy="4190999"/>
          </a:xfrm>
          <a:ln w="79375">
            <a:solidFill>
              <a:schemeClr val="tx1"/>
            </a:solidFill>
            <a:miter lim="800000"/>
          </a:ln>
          <a:effectLst>
            <a:outerShdw blurRad="50800" dist="38100" dir="5400000" algn="ctr" rotWithShape="0">
              <a:srgbClr val="000000">
                <a:alpha val="42000"/>
              </a:srgbClr>
            </a:outerShdw>
          </a:effectLst>
        </p:spPr>
        <p:txBody>
          <a:bodyPr>
            <a:normAutofit/>
          </a:bodyPr>
          <a:lstStyle>
            <a:lvl1pPr marL="0" indent="0" algn="ctr">
              <a:buNone/>
              <a:defRPr sz="25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10" name="Freeform 9"/>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8DC1C059-8C05-4BBD-B561-3228A788C479}" type="datetime1">
              <a:rPr lang="en-NZ" smtClean="0"/>
              <a:pPr/>
              <a:t>29/01/2014</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9304260B-6024-44DC-9ED2-ADB8BC73FF6C}" type="slidenum">
              <a:rPr lang="en-NZ" smtClean="0"/>
              <a:pPr/>
              <a:t>‹#›</a:t>
            </a:fld>
            <a:endParaRPr lang="en-NZ"/>
          </a:p>
        </p:txBody>
      </p:sp>
      <p:sp>
        <p:nvSpPr>
          <p:cNvPr id="14" name="Title 1"/>
          <p:cNvSpPr>
            <a:spLocks noGrp="1"/>
          </p:cNvSpPr>
          <p:nvPr>
            <p:ph type="title"/>
          </p:nvPr>
        </p:nvSpPr>
        <p:spPr>
          <a:xfrm>
            <a:off x="676656" y="609600"/>
            <a:ext cx="3383280" cy="914400"/>
          </a:xfrm>
        </p:spPr>
        <p:txBody>
          <a:bodyPr anchor="b">
            <a:noAutofit/>
          </a:bodyPr>
          <a:lstStyle>
            <a:lvl1pPr algn="l">
              <a:defRPr sz="2200" b="0" i="0" cap="none" baseline="0">
                <a:solidFill>
                  <a:schemeClr val="tx2"/>
                </a:solidFill>
              </a:defRPr>
            </a:lvl1pPr>
          </a:lstStyle>
          <a:p>
            <a:r>
              <a:rPr lang="en-US" smtClean="0"/>
              <a:t>Click to edit Master title style</a:t>
            </a:r>
            <a:endParaRPr lang="en-US" dirty="0"/>
          </a:p>
        </p:txBody>
      </p:sp>
      <p:sp>
        <p:nvSpPr>
          <p:cNvPr id="15" name="Text Placeholder 14"/>
          <p:cNvSpPr>
            <a:spLocks noGrp="1"/>
          </p:cNvSpPr>
          <p:nvPr>
            <p:ph type="body" sz="quarter" idx="14"/>
          </p:nvPr>
        </p:nvSpPr>
        <p:spPr>
          <a:xfrm>
            <a:off x="676656" y="1524000"/>
            <a:ext cx="3381375" cy="3295650"/>
          </a:xfrm>
        </p:spPr>
        <p:txBody>
          <a:bodyPr>
            <a:normAutofit/>
          </a:bodyPr>
          <a:lstStyle>
            <a:lvl1pPr marL="0" indent="0">
              <a:buFontTx/>
              <a:buNone/>
              <a:defRPr sz="1600"/>
            </a:lvl1pPr>
            <a:lvl2pPr>
              <a:buFontTx/>
              <a:buNone/>
              <a:defRPr/>
            </a:lvl2pPr>
            <a:lvl3pPr>
              <a:buFontTx/>
              <a:buNone/>
              <a:defRPr/>
            </a:lvl3pPr>
            <a:lvl4pPr>
              <a:buFontTx/>
              <a:buNone/>
              <a:defRPr/>
            </a:lvl4pPr>
            <a:lvl5pPr>
              <a:buFontTx/>
              <a:buNone/>
              <a:defRPr/>
            </a:lvl5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blipFill dpi="0" rotWithShape="1">
            <a:blip r:embed="rId13">
              <a:alphaModFix amt="15000"/>
            </a:blip>
            <a:srcRect/>
            <a:tile tx="0" ty="0" sx="76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685800" y="274638"/>
            <a:ext cx="7772400" cy="1143000"/>
          </a:xfrm>
          <a:prstGeom prst="rect">
            <a:avLst/>
          </a:prstGeom>
        </p:spPr>
        <p:txBody>
          <a:bodyPr vert="horz" lIns="0" tIns="45720" rIns="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1600200"/>
            <a:ext cx="7772400" cy="4525963"/>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00800" y="6416675"/>
            <a:ext cx="1981200" cy="365125"/>
          </a:xfrm>
          <a:prstGeom prst="rect">
            <a:avLst/>
          </a:prstGeom>
        </p:spPr>
        <p:txBody>
          <a:bodyPr vert="horz" lIns="0" tIns="45720" rIns="0" bIns="0" rtlCol="0" anchor="b" anchorCtr="0"/>
          <a:lstStyle>
            <a:lvl1pPr algn="r">
              <a:defRPr lang="en-US" sz="900" kern="1200" cap="all" spc="110" baseline="0" smtClean="0">
                <a:solidFill>
                  <a:srgbClr val="4D4D4D"/>
                </a:solidFill>
                <a:latin typeface="+mn-lt"/>
                <a:ea typeface="+mn-ea"/>
                <a:cs typeface="+mn-cs"/>
              </a:defRPr>
            </a:lvl1pPr>
          </a:lstStyle>
          <a:p>
            <a:fld id="{F941079F-5DF3-4DD9-AD2A-B30C73CCFCAF}" type="datetime1">
              <a:rPr lang="en-NZ" smtClean="0"/>
              <a:pPr/>
              <a:t>29/01/2014</a:t>
            </a:fld>
            <a:endParaRPr lang="en-NZ"/>
          </a:p>
        </p:txBody>
      </p:sp>
      <p:sp>
        <p:nvSpPr>
          <p:cNvPr id="5" name="Footer Placeholder 4"/>
          <p:cNvSpPr>
            <a:spLocks noGrp="1"/>
          </p:cNvSpPr>
          <p:nvPr>
            <p:ph type="ftr" sz="quarter" idx="3"/>
          </p:nvPr>
        </p:nvSpPr>
        <p:spPr>
          <a:xfrm>
            <a:off x="228600" y="6416675"/>
            <a:ext cx="2895600" cy="365125"/>
          </a:xfrm>
          <a:prstGeom prst="rect">
            <a:avLst/>
          </a:prstGeom>
        </p:spPr>
        <p:txBody>
          <a:bodyPr vert="horz" lIns="0" tIns="45720" rIns="0" bIns="0" rtlCol="0" anchor="b" anchorCtr="0"/>
          <a:lstStyle>
            <a:lvl1pPr algn="l">
              <a:defRPr sz="900" cap="all" spc="110" baseline="0">
                <a:solidFill>
                  <a:srgbClr val="4D4D4D"/>
                </a:solidFill>
              </a:defRPr>
            </a:lvl1pPr>
          </a:lstStyle>
          <a:p>
            <a:endParaRPr lang="en-NZ"/>
          </a:p>
        </p:txBody>
      </p:sp>
      <p:sp>
        <p:nvSpPr>
          <p:cNvPr id="6" name="Slide Number Placeholder 5"/>
          <p:cNvSpPr>
            <a:spLocks noGrp="1"/>
          </p:cNvSpPr>
          <p:nvPr>
            <p:ph type="sldNum" sz="quarter" idx="4"/>
          </p:nvPr>
        </p:nvSpPr>
        <p:spPr>
          <a:xfrm>
            <a:off x="8458200" y="6416675"/>
            <a:ext cx="457200" cy="365125"/>
          </a:xfrm>
          <a:prstGeom prst="rect">
            <a:avLst/>
          </a:prstGeom>
        </p:spPr>
        <p:txBody>
          <a:bodyPr vert="horz" lIns="0" tIns="45720" rIns="0" bIns="0" rtlCol="0" anchor="b" anchorCtr="0"/>
          <a:lstStyle>
            <a:lvl1pPr algn="r">
              <a:defRPr sz="1100" b="1" baseline="0">
                <a:solidFill>
                  <a:srgbClr val="4D4D4D"/>
                </a:solidFill>
              </a:defRPr>
            </a:lvl1pPr>
          </a:lstStyle>
          <a:p>
            <a:fld id="{9304260B-6024-44DC-9ED2-ADB8BC73FF6C}" type="slidenum">
              <a:rPr lang="en-NZ" smtClean="0"/>
              <a:pPr/>
              <a:t>‹#›</a:t>
            </a:fld>
            <a:endParaRPr lang="en-NZ"/>
          </a:p>
        </p:txBody>
      </p:sp>
    </p:spTree>
  </p:cSld>
  <p:clrMap bg1="dk1" tx1="lt1" bg2="dk2" tx2="lt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hf sldNum="0" hdr="0" ftr="0" dt="0"/>
  <p:txStyles>
    <p:titleStyle>
      <a:lvl1pPr algn="l" defTabSz="914400" rtl="0" eaLnBrk="1" latinLnBrk="0" hangingPunct="1">
        <a:spcBef>
          <a:spcPct val="0"/>
        </a:spcBef>
        <a:buNone/>
        <a:defRPr sz="3600" kern="1200" cap="all"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lnSpc>
          <a:spcPct val="100000"/>
        </a:lnSpc>
        <a:spcBef>
          <a:spcPts val="700"/>
        </a:spcBef>
        <a:buClr>
          <a:schemeClr val="accent1"/>
        </a:buClr>
        <a:buSzPct val="85000"/>
        <a:buFont typeface="Wingdings 3" pitchFamily="18" charset="2"/>
        <a:buChar char=""/>
        <a:defRPr sz="2000" kern="1200" baseline="0">
          <a:solidFill>
            <a:schemeClr val="tx1"/>
          </a:solidFill>
          <a:latin typeface="+mn-lt"/>
          <a:ea typeface="+mn-ea"/>
          <a:cs typeface="+mn-cs"/>
        </a:defRPr>
      </a:lvl1pPr>
      <a:lvl2pPr marL="742950" indent="-274320" algn="l" defTabSz="914400" rtl="0" eaLnBrk="1" latinLnBrk="0" hangingPunct="1">
        <a:lnSpc>
          <a:spcPct val="100000"/>
        </a:lnSpc>
        <a:spcBef>
          <a:spcPts val="700"/>
        </a:spcBef>
        <a:buClr>
          <a:schemeClr val="accent1"/>
        </a:buClr>
        <a:buSzPct val="85000"/>
        <a:buFont typeface="Wingdings 3" pitchFamily="18" charset="2"/>
        <a:buChar char=""/>
        <a:defRPr sz="1600" kern="1200" baseline="0">
          <a:solidFill>
            <a:schemeClr val="tx1"/>
          </a:solidFill>
          <a:latin typeface="+mn-lt"/>
          <a:ea typeface="+mn-ea"/>
          <a:cs typeface="+mn-cs"/>
        </a:defRPr>
      </a:lvl2pPr>
      <a:lvl3pPr marL="11430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3pPr>
      <a:lvl4pPr marL="16002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4pPr>
      <a:lvl5pPr marL="20574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5pPr>
      <a:lvl6pPr marL="25146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6pPr>
      <a:lvl7pPr marL="29718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7pPr>
      <a:lvl8pPr marL="34290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8pPr>
      <a:lvl9pPr marL="38862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84784"/>
            <a:ext cx="7772400" cy="1470025"/>
          </a:xfrm>
        </p:spPr>
        <p:txBody>
          <a:bodyPr>
            <a:normAutofit fontScale="90000"/>
          </a:bodyPr>
          <a:lstStyle/>
          <a:p>
            <a:r>
              <a:rPr lang="en-NZ" b="1" dirty="0" smtClean="0"/>
              <a:t>Being resilient when experiencing venture failure</a:t>
            </a:r>
            <a:endParaRPr lang="en-NZ" b="1" dirty="0"/>
          </a:p>
        </p:txBody>
      </p:sp>
      <p:sp>
        <p:nvSpPr>
          <p:cNvPr id="3" name="Subtitle 2"/>
          <p:cNvSpPr>
            <a:spLocks noGrp="1"/>
          </p:cNvSpPr>
          <p:nvPr>
            <p:ph type="subTitle" idx="1"/>
          </p:nvPr>
        </p:nvSpPr>
        <p:spPr>
          <a:xfrm>
            <a:off x="2546237" y="3429000"/>
            <a:ext cx="6400800" cy="2279104"/>
          </a:xfrm>
        </p:spPr>
        <p:txBody>
          <a:bodyPr>
            <a:normAutofit/>
          </a:bodyPr>
          <a:lstStyle/>
          <a:p>
            <a:r>
              <a:rPr lang="en-NZ" sz="2700" dirty="0" smtClean="0">
                <a:solidFill>
                  <a:schemeClr val="tx1"/>
                </a:solidFill>
              </a:rPr>
              <a:t>Dr . </a:t>
            </a:r>
            <a:r>
              <a:rPr lang="en-NZ" sz="2700" dirty="0" err="1" smtClean="0">
                <a:solidFill>
                  <a:schemeClr val="tx1"/>
                </a:solidFill>
              </a:rPr>
              <a:t>Smita</a:t>
            </a:r>
            <a:r>
              <a:rPr lang="en-NZ" sz="2700" dirty="0" smtClean="0">
                <a:solidFill>
                  <a:schemeClr val="tx1"/>
                </a:solidFill>
              </a:rPr>
              <a:t> Singh </a:t>
            </a:r>
          </a:p>
          <a:p>
            <a:r>
              <a:rPr lang="en-NZ" sz="2700" dirty="0" smtClean="0">
                <a:solidFill>
                  <a:schemeClr val="tx1"/>
                </a:solidFill>
              </a:rPr>
              <a:t>Dr. Kathryn </a:t>
            </a:r>
            <a:r>
              <a:rPr lang="en-NZ" sz="2700" dirty="0" err="1" smtClean="0">
                <a:solidFill>
                  <a:schemeClr val="tx1"/>
                </a:solidFill>
              </a:rPr>
              <a:t>Pavlovich</a:t>
            </a:r>
            <a:r>
              <a:rPr lang="en-NZ" sz="2700" dirty="0" smtClean="0">
                <a:solidFill>
                  <a:schemeClr val="tx1"/>
                </a:solidFill>
              </a:rPr>
              <a:t> </a:t>
            </a:r>
          </a:p>
          <a:p>
            <a:r>
              <a:rPr lang="en-NZ" sz="2700" dirty="0" smtClean="0">
                <a:solidFill>
                  <a:schemeClr val="tx1"/>
                </a:solidFill>
              </a:rPr>
              <a:t>(Waikato Management School)</a:t>
            </a:r>
          </a:p>
          <a:p>
            <a:endParaRPr lang="en-NZ" sz="2700" dirty="0">
              <a:solidFill>
                <a:schemeClr val="tx2">
                  <a:lumMod val="75000"/>
                </a:schemeClr>
              </a:solidFill>
            </a:endParaRPr>
          </a:p>
        </p:txBody>
      </p:sp>
      <p:pic>
        <p:nvPicPr>
          <p:cNvPr id="4" name="Picture 8" descr="Waik_WMS_MS_BLACK"/>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68963" y="116632"/>
            <a:ext cx="2295525" cy="120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13792"/>
            <a:ext cx="7772400" cy="1143000"/>
          </a:xfrm>
        </p:spPr>
        <p:txBody>
          <a:bodyPr>
            <a:normAutofit fontScale="90000"/>
          </a:bodyPr>
          <a:lstStyle/>
          <a:p>
            <a:pPr algn="ctr"/>
            <a:r>
              <a:rPr lang="en-US" b="1" dirty="0" smtClean="0"/>
              <a:t>REPAIR KIT  IS AN interwoven yarn </a:t>
            </a:r>
            <a:r>
              <a:rPr lang="en-US" b="1" dirty="0"/>
              <a:t>of </a:t>
            </a:r>
            <a:r>
              <a:rPr lang="en-US" b="1" dirty="0" smtClean="0"/>
              <a:t>hope AND ACCEPTANCE</a:t>
            </a:r>
            <a:r>
              <a:rPr lang="en-NZ" dirty="0"/>
              <a:t/>
            </a:r>
            <a:br>
              <a:rPr lang="en-NZ" dirty="0"/>
            </a:br>
            <a:endParaRPr lang="en-NZ" dirty="0"/>
          </a:p>
        </p:txBody>
      </p:sp>
      <p:sp>
        <p:nvSpPr>
          <p:cNvPr id="3" name="Content Placeholder 2"/>
          <p:cNvSpPr>
            <a:spLocks noGrp="1"/>
          </p:cNvSpPr>
          <p:nvPr>
            <p:ph idx="1"/>
          </p:nvPr>
        </p:nvSpPr>
        <p:spPr>
          <a:xfrm>
            <a:off x="611560" y="1555576"/>
            <a:ext cx="8062664" cy="5257800"/>
          </a:xfrm>
        </p:spPr>
        <p:txBody>
          <a:bodyPr>
            <a:normAutofit/>
          </a:bodyPr>
          <a:lstStyle/>
          <a:p>
            <a:r>
              <a:rPr lang="en-NZ" sz="2400" dirty="0" smtClean="0"/>
              <a:t>This </a:t>
            </a:r>
            <a:r>
              <a:rPr lang="en-NZ" sz="2400" dirty="0"/>
              <a:t>kind of positive emotional and spiritual anchorage shifted the entrepreneurs’ narrow focus from what they had lost as a result of venture failure to appreciation of what they had (such as knowledge, skills, family support) and possibilities in future. </a:t>
            </a:r>
            <a:r>
              <a:rPr lang="en-NZ" sz="2400" dirty="0" smtClean="0"/>
              <a:t> Thus</a:t>
            </a:r>
            <a:r>
              <a:rPr lang="en-NZ" sz="2400" dirty="0"/>
              <a:t>, holding of space boosted the entrepreneurs’ morale and belief in being able to bring life back to normal. </a:t>
            </a:r>
            <a:endParaRPr lang="en-NZ" sz="2400" dirty="0" smtClean="0"/>
          </a:p>
          <a:p>
            <a:pPr lvl="1"/>
            <a:r>
              <a:rPr lang="en-NZ" sz="2000" dirty="0" smtClean="0"/>
              <a:t>Acceptance </a:t>
            </a:r>
            <a:r>
              <a:rPr lang="en-NZ" sz="2000" dirty="0"/>
              <a:t>does not mean being passive; it means being able to acknowledge the blatant facts of that experience (Williams &amp; Lynn, 2010-2011), understanding the difference between what can and cannot be changed (Hayes, 2002) and committing to change despite the distress related with that change (Williams &amp; Lynn, 2010-2011). </a:t>
            </a:r>
            <a:endParaRPr lang="en-NZ" sz="2000" dirty="0" smtClean="0"/>
          </a:p>
          <a:p>
            <a:pPr lvl="1"/>
            <a:r>
              <a:rPr lang="en-NZ" sz="2000" dirty="0">
                <a:solidFill>
                  <a:schemeClr val="bg1"/>
                </a:solidFill>
              </a:rPr>
              <a:t>Hope thrives when one is emotionally invested in meaningful and loving relationships (</a:t>
            </a:r>
            <a:r>
              <a:rPr lang="en-NZ" sz="2000" dirty="0" err="1">
                <a:solidFill>
                  <a:schemeClr val="bg1"/>
                </a:solidFill>
              </a:rPr>
              <a:t>Centers</a:t>
            </a:r>
            <a:r>
              <a:rPr lang="en-NZ" sz="2000" dirty="0">
                <a:solidFill>
                  <a:schemeClr val="bg1"/>
                </a:solidFill>
              </a:rPr>
              <a:t>, 2001).</a:t>
            </a:r>
          </a:p>
          <a:p>
            <a:pPr lvl="1"/>
            <a:endParaRPr lang="en-NZ" dirty="0"/>
          </a:p>
          <a:p>
            <a:endParaRPr lang="en-NZ" dirty="0"/>
          </a:p>
        </p:txBody>
      </p:sp>
    </p:spTree>
    <p:extLst>
      <p:ext uri="{BB962C8B-B14F-4D97-AF65-F5344CB8AC3E}">
        <p14:creationId xmlns:p14="http://schemas.microsoft.com/office/powerpoint/2010/main" val="2884608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362274"/>
          </a:xfrm>
        </p:spPr>
        <p:txBody>
          <a:bodyPr>
            <a:normAutofit/>
          </a:bodyPr>
          <a:lstStyle/>
          <a:p>
            <a:r>
              <a:rPr lang="en-NZ" b="1" dirty="0" smtClean="0"/>
              <a:t>Thank you </a:t>
            </a:r>
            <a:endParaRPr lang="en-NZ" b="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lstStyle/>
          <a:p>
            <a:r>
              <a:rPr lang="en-NZ" sz="3600" b="1" dirty="0" smtClean="0"/>
              <a:t>Background</a:t>
            </a:r>
            <a:r>
              <a:rPr lang="en-NZ" b="1" dirty="0" smtClean="0"/>
              <a:t> </a:t>
            </a:r>
            <a:endParaRPr lang="en-NZ" b="1" dirty="0"/>
          </a:p>
        </p:txBody>
      </p:sp>
      <p:sp>
        <p:nvSpPr>
          <p:cNvPr id="3" name="Content Placeholder 2"/>
          <p:cNvSpPr>
            <a:spLocks noGrp="1"/>
          </p:cNvSpPr>
          <p:nvPr>
            <p:ph idx="1"/>
          </p:nvPr>
        </p:nvSpPr>
        <p:spPr>
          <a:xfrm>
            <a:off x="323528" y="1412776"/>
            <a:ext cx="8712968" cy="4925143"/>
          </a:xfrm>
        </p:spPr>
        <p:txBody>
          <a:bodyPr>
            <a:normAutofit fontScale="47500" lnSpcReduction="20000"/>
          </a:bodyPr>
          <a:lstStyle/>
          <a:p>
            <a:pPr algn="just"/>
            <a:r>
              <a:rPr lang="en-NZ" sz="4200" b="1" dirty="0" smtClean="0"/>
              <a:t>Resilience is “the ability to persist in the face of challenges and to bounce back from adversity” (Reivich et al., 2011, p. 25)</a:t>
            </a:r>
          </a:p>
          <a:p>
            <a:pPr algn="just"/>
            <a:endParaRPr lang="en-NZ" sz="4200" b="1" dirty="0" smtClean="0"/>
          </a:p>
          <a:p>
            <a:pPr algn="just"/>
            <a:r>
              <a:rPr lang="en-NZ" sz="4200" b="1" dirty="0" smtClean="0"/>
              <a:t>Increasing acknowledgement of the impact of entrepreneurial failure, particularly on the founding entrepreneur</a:t>
            </a:r>
          </a:p>
          <a:p>
            <a:pPr algn="just"/>
            <a:endParaRPr lang="en-NZ" sz="4200" b="1" dirty="0" smtClean="0"/>
          </a:p>
          <a:p>
            <a:pPr algn="just"/>
            <a:r>
              <a:rPr lang="en-NZ" sz="4200" b="1" dirty="0" smtClean="0"/>
              <a:t>Failure can be overwhelming and lead to serious emotional and financial repercussions (Shepherd et al., 2009, Smith &amp; McElwee, 2011)</a:t>
            </a:r>
          </a:p>
          <a:p>
            <a:pPr algn="just"/>
            <a:endParaRPr lang="en-NZ" sz="4200" b="1" dirty="0" smtClean="0"/>
          </a:p>
          <a:p>
            <a:pPr algn="just"/>
            <a:r>
              <a:rPr lang="en-NZ" sz="4200" b="1" dirty="0" smtClean="0"/>
              <a:t>Entrepreneurial resilience under-researched</a:t>
            </a:r>
          </a:p>
          <a:p>
            <a:pPr algn="just"/>
            <a:endParaRPr lang="en-NZ" sz="4200" b="1" dirty="0" smtClean="0"/>
          </a:p>
          <a:p>
            <a:pPr algn="just"/>
            <a:r>
              <a:rPr lang="en-NZ" sz="4200" b="1" dirty="0" smtClean="0"/>
              <a:t>In the organisational theory literature, more emphasis on firm resilience and very little known about individual resilience </a:t>
            </a:r>
          </a:p>
          <a:p>
            <a:endParaRPr lang="en-NZ" sz="3100" b="1" dirty="0" smtClean="0">
              <a:solidFill>
                <a:schemeClr val="tx2">
                  <a:lumMod val="75000"/>
                </a:schemeClr>
              </a:solidFill>
            </a:endParaRPr>
          </a:p>
          <a:p>
            <a:endParaRPr lang="en-NZ" sz="2900" b="1" dirty="0" smtClean="0">
              <a:solidFill>
                <a:schemeClr val="tx2">
                  <a:lumMod val="75000"/>
                </a:schemeClr>
              </a:solidFill>
            </a:endParaRPr>
          </a:p>
          <a:p>
            <a:endParaRPr lang="en-NZ" sz="2900" b="1" dirty="0" smtClean="0">
              <a:solidFill>
                <a:schemeClr val="tx2">
                  <a:lumMod val="75000"/>
                </a:schemeClr>
              </a:solidFill>
            </a:endParaRPr>
          </a:p>
          <a:p>
            <a:endParaRPr lang="en-NZ" sz="2900" b="1" dirty="0" smtClean="0">
              <a:solidFill>
                <a:schemeClr val="tx2">
                  <a:lumMod val="75000"/>
                </a:schemeClr>
              </a:solidFill>
            </a:endParaRPr>
          </a:p>
          <a:p>
            <a:endParaRPr lang="en-NZ" sz="2900" b="1" dirty="0" smtClean="0">
              <a:solidFill>
                <a:schemeClr val="tx2">
                  <a:lumMod val="75000"/>
                </a:schemeClr>
              </a:solidFill>
            </a:endParaRPr>
          </a:p>
          <a:p>
            <a:endParaRPr lang="en-NZ" sz="2900" b="1" dirty="0" smtClean="0">
              <a:solidFill>
                <a:schemeClr val="tx2">
                  <a:lumMod val="75000"/>
                </a:schemeClr>
              </a:solidFill>
            </a:endParaRPr>
          </a:p>
          <a:p>
            <a:endParaRPr lang="en-NZ" sz="2900" b="1" dirty="0" smtClean="0">
              <a:solidFill>
                <a:schemeClr val="tx2">
                  <a:lumMod val="75000"/>
                </a:schemeClr>
              </a:solidFill>
            </a:endParaRPr>
          </a:p>
          <a:p>
            <a:endParaRPr lang="en-NZ" sz="2900" b="1" dirty="0" smtClean="0">
              <a:solidFill>
                <a:schemeClr val="tx2">
                  <a:lumMod val="75000"/>
                </a:schemeClr>
              </a:solidFill>
            </a:endParaRPr>
          </a:p>
          <a:p>
            <a:endParaRPr lang="en-NZ"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4016"/>
            <a:ext cx="8229600" cy="1196752"/>
          </a:xfrm>
        </p:spPr>
        <p:txBody>
          <a:bodyPr>
            <a:normAutofit/>
          </a:bodyPr>
          <a:lstStyle/>
          <a:p>
            <a:r>
              <a:rPr lang="en-NZ" sz="3600" b="1" dirty="0" smtClean="0"/>
              <a:t>Purpose of the study &amp; research </a:t>
            </a:r>
            <a:r>
              <a:rPr lang="en-NZ" sz="3600" b="1" dirty="0"/>
              <a:t>q</a:t>
            </a:r>
            <a:r>
              <a:rPr lang="en-NZ" sz="3600" b="1" dirty="0" smtClean="0"/>
              <a:t>uestion </a:t>
            </a:r>
            <a:endParaRPr lang="en-NZ" sz="3600" b="1" dirty="0"/>
          </a:p>
        </p:txBody>
      </p:sp>
      <p:sp>
        <p:nvSpPr>
          <p:cNvPr id="3" name="Content Placeholder 2"/>
          <p:cNvSpPr>
            <a:spLocks noGrp="1"/>
          </p:cNvSpPr>
          <p:nvPr>
            <p:ph idx="1"/>
          </p:nvPr>
        </p:nvSpPr>
        <p:spPr>
          <a:xfrm>
            <a:off x="323528" y="1600201"/>
            <a:ext cx="8640960" cy="3733800"/>
          </a:xfrm>
        </p:spPr>
        <p:txBody>
          <a:bodyPr>
            <a:normAutofit/>
          </a:bodyPr>
          <a:lstStyle/>
          <a:p>
            <a:endParaRPr lang="en-NZ" sz="2500" b="1" dirty="0" smtClean="0"/>
          </a:p>
          <a:p>
            <a:r>
              <a:rPr lang="en-NZ" sz="2800" b="1" dirty="0" smtClean="0"/>
              <a:t>To examine resilience from the perspective of entrepreneurs who have experienced failure.</a:t>
            </a:r>
          </a:p>
          <a:p>
            <a:endParaRPr lang="en-NZ" sz="2800" b="1" dirty="0"/>
          </a:p>
          <a:p>
            <a:endParaRPr lang="en-NZ" sz="2800" b="1" dirty="0" smtClean="0"/>
          </a:p>
          <a:p>
            <a:r>
              <a:rPr lang="en-NZ" sz="2800" b="1" dirty="0" smtClean="0"/>
              <a:t>Research question: “How do entrepreneurs stay resilient after experiencing venture failure”?</a:t>
            </a:r>
            <a:endParaRPr lang="en-NZ" sz="2800"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sz="3600" b="1" dirty="0" smtClean="0"/>
              <a:t>Research methods</a:t>
            </a:r>
            <a:endParaRPr lang="en-NZ" sz="3600" b="1" dirty="0"/>
          </a:p>
        </p:txBody>
      </p:sp>
      <p:sp>
        <p:nvSpPr>
          <p:cNvPr id="3" name="Content Placeholder 2"/>
          <p:cNvSpPr>
            <a:spLocks noGrp="1"/>
          </p:cNvSpPr>
          <p:nvPr>
            <p:ph idx="1"/>
          </p:nvPr>
        </p:nvSpPr>
        <p:spPr/>
        <p:txBody>
          <a:bodyPr>
            <a:normAutofit fontScale="92500"/>
          </a:bodyPr>
          <a:lstStyle/>
          <a:p>
            <a:pPr algn="just"/>
            <a:r>
              <a:rPr lang="en-NZ" sz="2700" b="1" dirty="0" smtClean="0"/>
              <a:t>Qualitative research design</a:t>
            </a:r>
            <a:r>
              <a:rPr lang="en-NZ" sz="1600" b="1" dirty="0" smtClean="0"/>
              <a:t>,</a:t>
            </a:r>
            <a:r>
              <a:rPr lang="en-NZ" sz="2700" b="1" dirty="0" smtClean="0"/>
              <a:t> narrative approach</a:t>
            </a:r>
            <a:endParaRPr lang="en-NZ" sz="1600" b="1" dirty="0" smtClean="0"/>
          </a:p>
          <a:p>
            <a:pPr algn="just">
              <a:buNone/>
            </a:pPr>
            <a:endParaRPr lang="en-NZ" sz="2700" b="1" dirty="0" smtClean="0"/>
          </a:p>
          <a:p>
            <a:pPr algn="just"/>
            <a:r>
              <a:rPr lang="en-NZ" sz="2700" b="1" dirty="0" smtClean="0"/>
              <a:t>Twenty – one entrepreneurs*</a:t>
            </a:r>
          </a:p>
          <a:p>
            <a:pPr algn="just">
              <a:buNone/>
            </a:pPr>
            <a:endParaRPr lang="en-NZ" sz="2700" b="1" dirty="0" smtClean="0"/>
          </a:p>
          <a:p>
            <a:pPr algn="just"/>
            <a:r>
              <a:rPr lang="en-NZ" sz="2700" b="1" dirty="0" smtClean="0"/>
              <a:t>Inductive approach to data analysis: arranging data into  progressively more abstract categories</a:t>
            </a:r>
          </a:p>
          <a:p>
            <a:pPr algn="just"/>
            <a:endParaRPr lang="en-NZ" sz="2700" b="1" dirty="0" smtClean="0"/>
          </a:p>
          <a:p>
            <a:pPr>
              <a:buNone/>
            </a:pPr>
            <a:r>
              <a:rPr lang="en-NZ" sz="2700" b="1" dirty="0" smtClean="0">
                <a:solidFill>
                  <a:schemeClr val="tx2">
                    <a:lumMod val="75000"/>
                  </a:schemeClr>
                </a:solidFill>
              </a:rPr>
              <a:t>*one described in the paper</a:t>
            </a:r>
          </a:p>
          <a:p>
            <a:endParaRPr lang="en-NZ" sz="2700" b="1" dirty="0" smtClean="0">
              <a:solidFill>
                <a:schemeClr val="tx2">
                  <a:lumMod val="75000"/>
                </a:schemeClr>
              </a:solidFill>
            </a:endParaRPr>
          </a:p>
          <a:p>
            <a:pPr>
              <a:buNone/>
            </a:pPr>
            <a:endParaRPr lang="en-NZ" sz="2700" b="1" dirty="0" smtClean="0">
              <a:solidFill>
                <a:schemeClr val="tx2">
                  <a:lumMod val="75000"/>
                </a:schemeClr>
              </a:solidFill>
            </a:endParaRPr>
          </a:p>
          <a:p>
            <a:endParaRPr lang="en-NZ" dirty="0" smtClean="0"/>
          </a:p>
          <a:p>
            <a:endParaRPr lang="en-NZ" dirty="0" smtClean="0"/>
          </a:p>
          <a:p>
            <a:endParaRPr lang="en-NZ"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sz="3600" b="1" dirty="0" smtClean="0"/>
              <a:t>Findings </a:t>
            </a:r>
            <a:endParaRPr lang="en-NZ" sz="3600" b="1" i="1" dirty="0"/>
          </a:p>
        </p:txBody>
      </p:sp>
      <p:sp>
        <p:nvSpPr>
          <p:cNvPr id="3" name="Content Placeholder 2"/>
          <p:cNvSpPr>
            <a:spLocks noGrp="1"/>
          </p:cNvSpPr>
          <p:nvPr>
            <p:ph idx="1"/>
          </p:nvPr>
        </p:nvSpPr>
        <p:spPr>
          <a:xfrm>
            <a:off x="395536" y="1340768"/>
            <a:ext cx="8424936" cy="4205063"/>
          </a:xfrm>
        </p:spPr>
        <p:txBody>
          <a:bodyPr/>
          <a:lstStyle/>
          <a:p>
            <a:endParaRPr lang="en-NZ" dirty="0" smtClean="0"/>
          </a:p>
          <a:p>
            <a:r>
              <a:rPr lang="en-NZ" sz="2800" b="1" dirty="0" smtClean="0"/>
              <a:t>Three overarching themes of “Being resilient”</a:t>
            </a:r>
          </a:p>
          <a:p>
            <a:pPr lvl="1"/>
            <a:r>
              <a:rPr lang="en-NZ" sz="2800" dirty="0" smtClean="0"/>
              <a:t>What did you draw on to help you get through? </a:t>
            </a:r>
          </a:p>
          <a:p>
            <a:pPr lvl="1"/>
            <a:endParaRPr lang="en-NZ" sz="2400" dirty="0" smtClean="0"/>
          </a:p>
          <a:p>
            <a:pPr lvl="2"/>
            <a:r>
              <a:rPr lang="en-NZ" sz="2400" dirty="0" smtClean="0"/>
              <a:t>Family and friends</a:t>
            </a:r>
          </a:p>
          <a:p>
            <a:pPr lvl="1"/>
            <a:endParaRPr lang="en-NZ" sz="2400" dirty="0" smtClean="0"/>
          </a:p>
          <a:p>
            <a:pPr lvl="2"/>
            <a:r>
              <a:rPr lang="en-NZ" sz="2400" dirty="0" smtClean="0"/>
              <a:t>Spiritual beliefs </a:t>
            </a:r>
          </a:p>
          <a:p>
            <a:pPr lvl="1"/>
            <a:endParaRPr lang="en-NZ" sz="2400" dirty="0" smtClean="0"/>
          </a:p>
          <a:p>
            <a:pPr lvl="2"/>
            <a:r>
              <a:rPr lang="en-NZ" sz="2400" dirty="0" smtClean="0"/>
              <a:t>Positive distractions</a:t>
            </a:r>
          </a:p>
          <a:p>
            <a:endParaRPr lang="en-NZ" dirty="0" smtClean="0"/>
          </a:p>
          <a:p>
            <a:pPr lvl="1"/>
            <a:endParaRPr lang="en-NZ" dirty="0" smtClean="0"/>
          </a:p>
          <a:p>
            <a:endParaRPr lang="en-NZ"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b="1" dirty="0" smtClean="0"/>
              <a:t>Family &amp; Friends</a:t>
            </a:r>
            <a:endParaRPr lang="en-NZ" b="1" dirty="0"/>
          </a:p>
        </p:txBody>
      </p:sp>
      <p:sp>
        <p:nvSpPr>
          <p:cNvPr id="3" name="Content Placeholder 2"/>
          <p:cNvSpPr>
            <a:spLocks noGrp="1"/>
          </p:cNvSpPr>
          <p:nvPr>
            <p:ph idx="1"/>
          </p:nvPr>
        </p:nvSpPr>
        <p:spPr>
          <a:xfrm>
            <a:off x="685800" y="1600200"/>
            <a:ext cx="7772400" cy="5069160"/>
          </a:xfrm>
        </p:spPr>
        <p:txBody>
          <a:bodyPr>
            <a:normAutofit/>
          </a:bodyPr>
          <a:lstStyle/>
          <a:p>
            <a:r>
              <a:rPr lang="en-US" sz="2400" b="1" dirty="0" smtClean="0"/>
              <a:t>Family</a:t>
            </a:r>
          </a:p>
          <a:p>
            <a:pPr lvl="1"/>
            <a:r>
              <a:rPr lang="en-US" sz="2000" b="1" dirty="0" smtClean="0"/>
              <a:t>Role models</a:t>
            </a:r>
          </a:p>
          <a:p>
            <a:pPr lvl="1"/>
            <a:r>
              <a:rPr lang="en-US" sz="2000" b="1" dirty="0" smtClean="0"/>
              <a:t>Support </a:t>
            </a:r>
            <a:r>
              <a:rPr lang="en-US" sz="2000" b="1" dirty="0"/>
              <a:t>and </a:t>
            </a:r>
            <a:r>
              <a:rPr lang="en-US" sz="2000" b="1" dirty="0" smtClean="0"/>
              <a:t>Ideas</a:t>
            </a:r>
          </a:p>
          <a:p>
            <a:endParaRPr lang="en-US" dirty="0"/>
          </a:p>
          <a:p>
            <a:r>
              <a:rPr lang="en-US" sz="2400" b="1" dirty="0"/>
              <a:t>Friends, colleagues, books and internet </a:t>
            </a:r>
            <a:endParaRPr lang="en-US" sz="2400" b="1" dirty="0" smtClean="0"/>
          </a:p>
          <a:p>
            <a:pPr lvl="1"/>
            <a:r>
              <a:rPr lang="en-US" sz="2000" b="1" dirty="0" smtClean="0"/>
              <a:t>Supportive</a:t>
            </a:r>
          </a:p>
          <a:p>
            <a:pPr lvl="1"/>
            <a:r>
              <a:rPr lang="en-US" sz="2000" b="1" dirty="0" smtClean="0"/>
              <a:t>Healing</a:t>
            </a:r>
          </a:p>
          <a:p>
            <a:pPr lvl="1"/>
            <a:r>
              <a:rPr lang="en-US" sz="2000" b="1" dirty="0" smtClean="0"/>
              <a:t>Inspirational </a:t>
            </a:r>
          </a:p>
          <a:p>
            <a:pPr lvl="1"/>
            <a:r>
              <a:rPr lang="en-US" sz="2000" b="1" dirty="0" smtClean="0"/>
              <a:t>Motivational</a:t>
            </a:r>
            <a:endParaRPr lang="en-NZ" sz="2000" b="1" dirty="0"/>
          </a:p>
        </p:txBody>
      </p:sp>
    </p:spTree>
    <p:extLst>
      <p:ext uri="{BB962C8B-B14F-4D97-AF65-F5344CB8AC3E}">
        <p14:creationId xmlns:p14="http://schemas.microsoft.com/office/powerpoint/2010/main" val="13094210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b="1" dirty="0" smtClean="0"/>
              <a:t>SPIRITUAL BELIEFS</a:t>
            </a:r>
            <a:endParaRPr lang="en-NZ" b="1" dirty="0"/>
          </a:p>
        </p:txBody>
      </p:sp>
      <p:sp>
        <p:nvSpPr>
          <p:cNvPr id="3" name="Content Placeholder 2"/>
          <p:cNvSpPr>
            <a:spLocks noGrp="1"/>
          </p:cNvSpPr>
          <p:nvPr>
            <p:ph idx="1"/>
          </p:nvPr>
        </p:nvSpPr>
        <p:spPr>
          <a:xfrm>
            <a:off x="395536" y="1268760"/>
            <a:ext cx="8352928" cy="4781128"/>
          </a:xfrm>
        </p:spPr>
        <p:txBody>
          <a:bodyPr>
            <a:normAutofit fontScale="92500" lnSpcReduction="10000"/>
          </a:bodyPr>
          <a:lstStyle/>
          <a:p>
            <a:r>
              <a:rPr lang="en-US" sz="2600" dirty="0" smtClean="0"/>
              <a:t>God’s </a:t>
            </a:r>
            <a:r>
              <a:rPr lang="en-US" sz="2600" dirty="0"/>
              <a:t>will </a:t>
            </a:r>
            <a:endParaRPr lang="en-US" sz="2600" dirty="0" smtClean="0"/>
          </a:p>
          <a:p>
            <a:r>
              <a:rPr lang="en-US" i="1" dirty="0"/>
              <a:t>My core spirituality is my faith and I believe in God. I have never stopped praying and prayer for me is like a form of meditation. </a:t>
            </a:r>
            <a:r>
              <a:rPr lang="en-US" i="1" dirty="0" smtClean="0"/>
              <a:t> Even </a:t>
            </a:r>
            <a:r>
              <a:rPr lang="en-US" i="1" dirty="0"/>
              <a:t>when I lost my wife, </a:t>
            </a:r>
            <a:r>
              <a:rPr lang="en-US" i="1" dirty="0" smtClean="0"/>
              <a:t>the </a:t>
            </a:r>
            <a:r>
              <a:rPr lang="en-US" i="1" dirty="0"/>
              <a:t>first words I </a:t>
            </a:r>
            <a:r>
              <a:rPr lang="en-US" i="1" dirty="0" smtClean="0"/>
              <a:t>used </a:t>
            </a:r>
            <a:r>
              <a:rPr lang="en-US" i="1" dirty="0"/>
              <a:t>was how am I surviving this? God must have some more work lined up for me and there is a reason why he is testing </a:t>
            </a:r>
            <a:r>
              <a:rPr lang="en-US" i="1" dirty="0" smtClean="0"/>
              <a:t>me</a:t>
            </a:r>
            <a:endParaRPr lang="en-NZ" dirty="0"/>
          </a:p>
          <a:p>
            <a:endParaRPr lang="en-US" dirty="0" smtClean="0"/>
          </a:p>
          <a:p>
            <a:r>
              <a:rPr lang="en-US" sz="2600" dirty="0" smtClean="0"/>
              <a:t>God </a:t>
            </a:r>
            <a:r>
              <a:rPr lang="en-US" sz="2600" dirty="0"/>
              <a:t>always listens, loves and </a:t>
            </a:r>
            <a:r>
              <a:rPr lang="en-US" sz="2600" dirty="0" smtClean="0"/>
              <a:t>cares</a:t>
            </a:r>
          </a:p>
          <a:p>
            <a:r>
              <a:rPr lang="en-US" i="1" dirty="0"/>
              <a:t>I am not religious but I have beliefs. I do believe there is something out </a:t>
            </a:r>
            <a:r>
              <a:rPr lang="en-US" i="1" dirty="0" smtClean="0"/>
              <a:t>there which </a:t>
            </a:r>
            <a:r>
              <a:rPr lang="en-US" i="1" dirty="0"/>
              <a:t>looks after </a:t>
            </a:r>
            <a:r>
              <a:rPr lang="en-US" i="1" dirty="0" smtClean="0"/>
              <a:t>you,  whether </a:t>
            </a:r>
            <a:r>
              <a:rPr lang="en-US" i="1" dirty="0"/>
              <a:t>it is God or </a:t>
            </a:r>
            <a:r>
              <a:rPr lang="en-US" i="1" dirty="0" smtClean="0"/>
              <a:t>the universe</a:t>
            </a:r>
            <a:r>
              <a:rPr lang="en-US" i="1" dirty="0"/>
              <a:t>, </a:t>
            </a:r>
            <a:endParaRPr lang="en-US" dirty="0" smtClean="0"/>
          </a:p>
          <a:p>
            <a:endParaRPr lang="en-US" sz="2600" dirty="0" smtClean="0"/>
          </a:p>
          <a:p>
            <a:r>
              <a:rPr lang="en-US" sz="2600" dirty="0" smtClean="0"/>
              <a:t>Self-responsibility </a:t>
            </a:r>
          </a:p>
          <a:p>
            <a:r>
              <a:rPr lang="en-US" i="1" dirty="0" smtClean="0"/>
              <a:t>My </a:t>
            </a:r>
            <a:r>
              <a:rPr lang="en-US" i="1" dirty="0"/>
              <a:t>belief is that God gave me two hands, two legs and a brain and I am going to use them. You create the path and he has given you the tools to do it. So we are involved in creating the technology that will help us re-start the business </a:t>
            </a:r>
            <a:endParaRPr lang="en-NZ" dirty="0"/>
          </a:p>
          <a:p>
            <a:endParaRPr lang="en-NZ" dirty="0"/>
          </a:p>
        </p:txBody>
      </p:sp>
    </p:spTree>
    <p:extLst>
      <p:ext uri="{BB962C8B-B14F-4D97-AF65-F5344CB8AC3E}">
        <p14:creationId xmlns:p14="http://schemas.microsoft.com/office/powerpoint/2010/main" val="6539822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b="1" dirty="0" smtClean="0"/>
              <a:t>POSTITIVE DISTRACTIONS</a:t>
            </a:r>
            <a:endParaRPr lang="en-NZ" b="1" dirty="0"/>
          </a:p>
        </p:txBody>
      </p:sp>
      <p:sp>
        <p:nvSpPr>
          <p:cNvPr id="3" name="Content Placeholder 2"/>
          <p:cNvSpPr>
            <a:spLocks noGrp="1"/>
          </p:cNvSpPr>
          <p:nvPr>
            <p:ph idx="1"/>
          </p:nvPr>
        </p:nvSpPr>
        <p:spPr>
          <a:xfrm>
            <a:off x="685800" y="1600200"/>
            <a:ext cx="7772400" cy="5257799"/>
          </a:xfrm>
        </p:spPr>
        <p:txBody>
          <a:bodyPr>
            <a:normAutofit lnSpcReduction="10000"/>
          </a:bodyPr>
          <a:lstStyle/>
          <a:p>
            <a:r>
              <a:rPr lang="en-NZ" sz="2600" dirty="0" smtClean="0"/>
              <a:t>Humour</a:t>
            </a:r>
          </a:p>
          <a:p>
            <a:r>
              <a:rPr lang="en-US" i="1" dirty="0" smtClean="0"/>
              <a:t>One </a:t>
            </a:r>
            <a:r>
              <a:rPr lang="en-US" i="1" dirty="0"/>
              <a:t>of </a:t>
            </a:r>
            <a:r>
              <a:rPr lang="en-US" i="1" dirty="0" smtClean="0"/>
              <a:t>our </a:t>
            </a:r>
            <a:r>
              <a:rPr lang="en-US" i="1" dirty="0"/>
              <a:t>saving graces is that we try and laugh a </a:t>
            </a:r>
            <a:r>
              <a:rPr lang="en-US" i="1" dirty="0" smtClean="0"/>
              <a:t>lot.  Wherever </a:t>
            </a:r>
            <a:r>
              <a:rPr lang="en-US" i="1" dirty="0"/>
              <a:t>we could, we found something funny and laughed about it. </a:t>
            </a:r>
            <a:r>
              <a:rPr lang="en-US" i="1" dirty="0" smtClean="0"/>
              <a:t> People were </a:t>
            </a:r>
            <a:r>
              <a:rPr lang="en-US" i="1" dirty="0"/>
              <a:t>horrified to hear some of the jokes we make about ourselves but that </a:t>
            </a:r>
            <a:r>
              <a:rPr lang="en-US" i="1" dirty="0" smtClean="0"/>
              <a:t> </a:t>
            </a:r>
            <a:r>
              <a:rPr lang="en-US" i="1" dirty="0"/>
              <a:t>is our coping mechanism. </a:t>
            </a:r>
            <a:r>
              <a:rPr lang="en-US" i="1" dirty="0" smtClean="0"/>
              <a:t> We </a:t>
            </a:r>
            <a:r>
              <a:rPr lang="en-US" i="1" dirty="0"/>
              <a:t>have always been </a:t>
            </a:r>
            <a:r>
              <a:rPr lang="en-US" i="1" dirty="0" smtClean="0"/>
              <a:t>able </a:t>
            </a:r>
            <a:r>
              <a:rPr lang="en-US" i="1" dirty="0"/>
              <a:t>to laugh at ourselves but that does not mean that sometimes laughter hasn’t turned to tears really quickly. It was a </a:t>
            </a:r>
            <a:r>
              <a:rPr lang="en-US" i="1" dirty="0" smtClean="0"/>
              <a:t>release.</a:t>
            </a:r>
            <a:endParaRPr lang="en-NZ" dirty="0"/>
          </a:p>
          <a:p>
            <a:endParaRPr lang="en-NZ" dirty="0" smtClean="0"/>
          </a:p>
          <a:p>
            <a:r>
              <a:rPr lang="en-NZ" sz="2600" dirty="0" smtClean="0"/>
              <a:t>Relaxation</a:t>
            </a:r>
          </a:p>
          <a:p>
            <a:r>
              <a:rPr lang="en-NZ" i="1" dirty="0" smtClean="0"/>
              <a:t>My wife (X) </a:t>
            </a:r>
            <a:r>
              <a:rPr lang="en-NZ" i="1" dirty="0"/>
              <a:t>helped set up the gallery in the basement of our home. </a:t>
            </a:r>
            <a:r>
              <a:rPr lang="en-NZ" i="1" dirty="0" smtClean="0"/>
              <a:t> When </a:t>
            </a:r>
            <a:r>
              <a:rPr lang="en-NZ" i="1" dirty="0"/>
              <a:t>people started asking if I </a:t>
            </a:r>
            <a:r>
              <a:rPr lang="en-NZ" i="1" dirty="0" smtClean="0"/>
              <a:t>would teach </a:t>
            </a:r>
            <a:r>
              <a:rPr lang="en-NZ" i="1" dirty="0"/>
              <a:t>painting, </a:t>
            </a:r>
            <a:r>
              <a:rPr lang="en-NZ" i="1" dirty="0" smtClean="0"/>
              <a:t> X </a:t>
            </a:r>
            <a:r>
              <a:rPr lang="en-NZ" i="1" dirty="0"/>
              <a:t>started making up a list of few names to give the idea of painting classes a go</a:t>
            </a:r>
            <a:r>
              <a:rPr lang="en-NZ" i="1" dirty="0" smtClean="0"/>
              <a:t>.  Six </a:t>
            </a:r>
            <a:r>
              <a:rPr lang="en-NZ" i="1" dirty="0"/>
              <a:t>of the ladies X rang came to the class and in next class 12 people turned up. </a:t>
            </a:r>
            <a:r>
              <a:rPr lang="en-NZ" i="1" dirty="0" smtClean="0"/>
              <a:t> X </a:t>
            </a:r>
            <a:r>
              <a:rPr lang="en-NZ" i="1" dirty="0"/>
              <a:t>looked after</a:t>
            </a:r>
          </a:p>
          <a:p>
            <a:r>
              <a:rPr lang="en-NZ" i="1" dirty="0"/>
              <a:t>the gallery and I just painted. Now I have regular classes in New Zealand and have travelled </a:t>
            </a:r>
            <a:r>
              <a:rPr lang="en-NZ" i="1" dirty="0" smtClean="0"/>
              <a:t>to many </a:t>
            </a:r>
            <a:r>
              <a:rPr lang="en-NZ" i="1" dirty="0"/>
              <a:t>international destinations.</a:t>
            </a:r>
          </a:p>
        </p:txBody>
      </p:sp>
    </p:spTree>
    <p:extLst>
      <p:ext uri="{BB962C8B-B14F-4D97-AF65-F5344CB8AC3E}">
        <p14:creationId xmlns:p14="http://schemas.microsoft.com/office/powerpoint/2010/main" val="12996001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sz="3600" b="1" dirty="0" smtClean="0"/>
              <a:t>Discussion</a:t>
            </a:r>
            <a:endParaRPr lang="en-NZ" sz="3600" b="1" dirty="0"/>
          </a:p>
        </p:txBody>
      </p:sp>
      <p:sp>
        <p:nvSpPr>
          <p:cNvPr id="3" name="Content Placeholder 2"/>
          <p:cNvSpPr>
            <a:spLocks noGrp="1"/>
          </p:cNvSpPr>
          <p:nvPr>
            <p:ph idx="1"/>
          </p:nvPr>
        </p:nvSpPr>
        <p:spPr/>
        <p:txBody>
          <a:bodyPr>
            <a:normAutofit fontScale="85000" lnSpcReduction="10000"/>
          </a:bodyPr>
          <a:lstStyle/>
          <a:p>
            <a:pPr algn="just"/>
            <a:r>
              <a:rPr lang="en-NZ" sz="2700" b="1" dirty="0" smtClean="0"/>
              <a:t>Rich descriptions from the case show that entrepreneurial resilience when dealing with the setback of venture failure is a combination of the entrepreneur’s ongoing </a:t>
            </a:r>
            <a:r>
              <a:rPr lang="en-NZ" sz="2700" b="1" u="sng" dirty="0" smtClean="0"/>
              <a:t>efforts, hope and acceptance </a:t>
            </a:r>
          </a:p>
          <a:p>
            <a:pPr algn="just">
              <a:buNone/>
            </a:pPr>
            <a:endParaRPr lang="en-NZ" sz="2700" b="1" dirty="0" smtClean="0"/>
          </a:p>
          <a:p>
            <a:pPr algn="just"/>
            <a:r>
              <a:rPr lang="en-NZ" sz="2700" b="1" dirty="0" smtClean="0"/>
              <a:t>Engaging in positive, joyful activities, spiritual beliefs and interactions within the social environment nurtured the entrepreneurs </a:t>
            </a:r>
            <a:r>
              <a:rPr lang="en-NZ" sz="2700" b="1" u="sng" dirty="0" smtClean="0"/>
              <a:t>hope and acceptance </a:t>
            </a:r>
            <a:r>
              <a:rPr lang="en-NZ" sz="2700" b="1" dirty="0" smtClean="0"/>
              <a:t>which helped in being resilient when dealing with the challenges of venture failure</a:t>
            </a:r>
          </a:p>
          <a:p>
            <a:endParaRPr lang="en-NZ" dirty="0" smtClean="0"/>
          </a:p>
          <a:p>
            <a:endParaRPr lang="en-NZ" dirty="0" smtClean="0"/>
          </a:p>
          <a:p>
            <a:endParaRPr lang="en-NZ" dirty="0" smtClean="0"/>
          </a:p>
          <a:p>
            <a:endParaRPr lang="en-NZ"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Urban Pop">
  <a:themeElements>
    <a:clrScheme name="Urban Pop">
      <a:dk1>
        <a:srgbClr val="000000"/>
      </a:dk1>
      <a:lt1>
        <a:srgbClr val="FFFFFF"/>
      </a:lt1>
      <a:dk2>
        <a:srgbClr val="282828"/>
      </a:dk2>
      <a:lt2>
        <a:srgbClr val="D4D4D4"/>
      </a:lt2>
      <a:accent1>
        <a:srgbClr val="86CE24"/>
      </a:accent1>
      <a:accent2>
        <a:srgbClr val="00A2E6"/>
      </a:accent2>
      <a:accent3>
        <a:srgbClr val="FAC810"/>
      </a:accent3>
      <a:accent4>
        <a:srgbClr val="7D8F8C"/>
      </a:accent4>
      <a:accent5>
        <a:srgbClr val="D06B20"/>
      </a:accent5>
      <a:accent6>
        <a:srgbClr val="958B8B"/>
      </a:accent6>
      <a:hlink>
        <a:srgbClr val="FF9900"/>
      </a:hlink>
      <a:folHlink>
        <a:srgbClr val="969696"/>
      </a:folHlink>
    </a:clrScheme>
    <a:fontScheme name="Urban Pop">
      <a:maj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rban Pop">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2700" cap="flat" cmpd="sng" algn="ctr">
          <a:solidFill>
            <a:schemeClr val="phClr"/>
          </a:solidFill>
          <a:prstDash val="solid"/>
        </a:ln>
        <a:ln w="15875"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1909" dir="5400000" rotWithShape="0">
              <a:srgbClr val="000000">
                <a:alpha val="40000"/>
              </a:srgbClr>
            </a:outerShdw>
          </a:effectLst>
        </a:effectStyle>
        <a:effectStyle>
          <a:effectLst>
            <a:outerShdw blurRad="50800" dist="38100" dir="5400000" rotWithShape="0">
              <a:srgbClr val="000000">
                <a:alpha val="58000"/>
              </a:srgbClr>
            </a:outerShdw>
          </a:effectLst>
          <a:scene3d>
            <a:camera prst="orthographicFront">
              <a:rot lat="0" lon="0" rev="0"/>
            </a:camera>
            <a:lightRig rig="flat" dir="t"/>
          </a:scene3d>
          <a:sp3d contourW="15875">
            <a:bevelT w="95250" h="127000"/>
            <a:contourClr>
              <a:schemeClr val="phClr">
                <a:shade val="30000"/>
              </a:schemeClr>
            </a:contourClr>
          </a:sp3d>
        </a:effectStyle>
      </a:effectStyleLst>
      <a:bgFillStyleLst>
        <a:solidFill>
          <a:schemeClr val="phClr"/>
        </a:solidFill>
        <a:gradFill rotWithShape="1">
          <a:gsLst>
            <a:gs pos="0">
              <a:schemeClr val="phClr">
                <a:tint val="95000"/>
                <a:shade val="100000"/>
                <a:alpha val="100000"/>
                <a:satMod val="100000"/>
                <a:lumMod val="100000"/>
              </a:schemeClr>
            </a:gs>
            <a:gs pos="9000">
              <a:schemeClr val="phClr">
                <a:tint val="90000"/>
                <a:shade val="100000"/>
                <a:alpha val="100000"/>
                <a:satMod val="100000"/>
                <a:lumMod val="100000"/>
              </a:schemeClr>
            </a:gs>
            <a:gs pos="34000">
              <a:schemeClr val="phClr">
                <a:tint val="83000"/>
                <a:shade val="100000"/>
                <a:alpha val="100000"/>
                <a:satMod val="100000"/>
                <a:lumMod val="100000"/>
              </a:schemeClr>
            </a:gs>
            <a:gs pos="62000">
              <a:schemeClr val="phClr">
                <a:tint val="85000"/>
                <a:shade val="100000"/>
                <a:alpha val="100000"/>
                <a:satMod val="100000"/>
                <a:lumMod val="100000"/>
              </a:schemeClr>
            </a:gs>
            <a:gs pos="90000">
              <a:schemeClr val="phClr">
                <a:tint val="92000"/>
                <a:shade val="100000"/>
                <a:alpha val="100000"/>
                <a:satMod val="100000"/>
                <a:lumMod val="90000"/>
              </a:schemeClr>
            </a:gs>
            <a:gs pos="100000">
              <a:schemeClr val="phClr">
                <a:tint val="85000"/>
                <a:shade val="100000"/>
                <a:alpha val="100000"/>
                <a:satMod val="100000"/>
                <a:lumMod val="100000"/>
              </a:schemeClr>
            </a:gs>
          </a:gsLst>
          <a:lin ang="5400000" scaled="1"/>
        </a:gradFill>
        <a:gradFill rotWithShape="1">
          <a:gsLst>
            <a:gs pos="0">
              <a:schemeClr val="phClr">
                <a:tint val="78000"/>
              </a:schemeClr>
            </a:gs>
            <a:gs pos="100000">
              <a:schemeClr val="phClr">
                <a:tint val="95000"/>
                <a:shade val="98000"/>
                <a:lumMod val="80000"/>
              </a:schemeClr>
            </a:gs>
          </a:gsLst>
          <a:path path="circle">
            <a:fillToRect l="50000" t="100000" r="10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 Pop</Template>
  <TotalTime>439</TotalTime>
  <Words>779</Words>
  <Application>Microsoft Office PowerPoint</Application>
  <PresentationFormat>On-screen Show (4:3)</PresentationFormat>
  <Paragraphs>89</Paragraphs>
  <Slides>11</Slides>
  <Notes>3</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Urban Pop</vt:lpstr>
      <vt:lpstr>Being resilient when experiencing venture failure</vt:lpstr>
      <vt:lpstr>Background </vt:lpstr>
      <vt:lpstr>Purpose of the study &amp; research question </vt:lpstr>
      <vt:lpstr>Research methods</vt:lpstr>
      <vt:lpstr>Findings </vt:lpstr>
      <vt:lpstr>Family &amp; Friends</vt:lpstr>
      <vt:lpstr>SPIRITUAL BELIEFS</vt:lpstr>
      <vt:lpstr>POSTITIVE DISTRACTIONS</vt:lpstr>
      <vt:lpstr>Discussion</vt:lpstr>
      <vt:lpstr>REPAIR KIT  IS AN interwoven yarn of hope AND ACCEPTANCE </vt:lpstr>
      <vt:lpstr>Thank you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grief of venture failure</dc:title>
  <dc:creator>smita</dc:creator>
  <cp:lastModifiedBy>smsingh</cp:lastModifiedBy>
  <cp:revision>85</cp:revision>
  <cp:lastPrinted>2011-12-04T23:49:09Z</cp:lastPrinted>
  <dcterms:created xsi:type="dcterms:W3CDTF">2011-11-18T00:41:23Z</dcterms:created>
  <dcterms:modified xsi:type="dcterms:W3CDTF">2014-01-29T00:08:22Z</dcterms:modified>
</cp:coreProperties>
</file>